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9906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5160" y="1"/>
            <a:ext cx="990084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475" y="4960137"/>
            <a:ext cx="6315075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96113" y="4960137"/>
            <a:ext cx="2600325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F8DD645-B9B4-46EE-B031-35C24A448A04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814310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5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580A0-ED6C-4884-9FFE-87471827F59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631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3" y="762000"/>
            <a:ext cx="2135981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4" y="762000"/>
            <a:ext cx="6160294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4D98-3273-47CE-B312-A00AAFA2779F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8172450" y="144988"/>
            <a:ext cx="0" cy="74295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467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427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993E9-CEF0-47B7-AEA6-AFACC79966B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199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9906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5160" y="1"/>
            <a:ext cx="9900842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4960137"/>
            <a:ext cx="6315075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6113" y="4960137"/>
            <a:ext cx="2600325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4F47-3A99-4701-A7D9-FE6C4D9DA92E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814310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40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104" y="585216"/>
            <a:ext cx="7897559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2104" y="2286000"/>
            <a:ext cx="386334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6323" y="2286000"/>
            <a:ext cx="386334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62588-EC5C-453B-A942-AA1C7EFEEF33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99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32104" y="585216"/>
            <a:ext cx="7897559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104" y="2179636"/>
            <a:ext cx="386334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2104" y="2967788"/>
            <a:ext cx="386334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6323" y="2179636"/>
            <a:ext cx="386334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6323" y="2967788"/>
            <a:ext cx="386334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D575-BDA5-4AAF-81DC-5D38C213A391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84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C5B0-21BA-48EA-B067-5E37072B4F18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805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959AD-49F4-478E-A013-BE606CDD1B41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754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32104" y="471509"/>
            <a:ext cx="356616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3437" y="822960"/>
            <a:ext cx="4613720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257506"/>
            <a:ext cx="356616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8D2-BCEE-4D3D-AE6D-93BD204BAD0C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61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4960138"/>
            <a:ext cx="6315075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90352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6113" y="4960138"/>
            <a:ext cx="2600325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110E-D48F-4A61-BE6D-11D38A61FE05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814310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8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2104" y="585216"/>
            <a:ext cx="7897559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2104" y="2286000"/>
            <a:ext cx="7897560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2106" y="6470704"/>
            <a:ext cx="1750241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FE61780-2E25-4081-A2D9-4C0805256F67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4883" y="6470704"/>
            <a:ext cx="479493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5333" y="6470704"/>
            <a:ext cx="79110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19125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64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8A35F28-6FCA-41DD-9CD7-4CC81EEE501F}"/>
              </a:ext>
            </a:extLst>
          </p:cNvPr>
          <p:cNvGrpSpPr/>
          <p:nvPr/>
        </p:nvGrpSpPr>
        <p:grpSpPr>
          <a:xfrm>
            <a:off x="538846" y="1460709"/>
            <a:ext cx="8828308" cy="3909551"/>
            <a:chOff x="1130005" y="2695983"/>
            <a:chExt cx="7273121" cy="333228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4A99BD5-D873-40E4-B9EB-B0BCC2550ACC}"/>
                </a:ext>
              </a:extLst>
            </p:cNvPr>
            <p:cNvSpPr/>
            <p:nvPr/>
          </p:nvSpPr>
          <p:spPr>
            <a:xfrm>
              <a:off x="1130005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94112A62-37A9-4079-B971-5B9CE3080CA3}"/>
                </a:ext>
              </a:extLst>
            </p:cNvPr>
            <p:cNvSpPr/>
            <p:nvPr/>
          </p:nvSpPr>
          <p:spPr>
            <a:xfrm>
              <a:off x="2168925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A64091C8-67ED-4A71-9DE7-994E2AC88BB7}"/>
                </a:ext>
              </a:extLst>
            </p:cNvPr>
            <p:cNvSpPr/>
            <p:nvPr/>
          </p:nvSpPr>
          <p:spPr>
            <a:xfrm>
              <a:off x="3207845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28F88F63-BEC1-44E2-9564-B3D109871335}"/>
                </a:ext>
              </a:extLst>
            </p:cNvPr>
            <p:cNvSpPr/>
            <p:nvPr/>
          </p:nvSpPr>
          <p:spPr>
            <a:xfrm>
              <a:off x="4246765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9FB13E2-EB30-4321-BC0E-5AE383D64225}"/>
                </a:ext>
              </a:extLst>
            </p:cNvPr>
            <p:cNvSpPr/>
            <p:nvPr/>
          </p:nvSpPr>
          <p:spPr>
            <a:xfrm>
              <a:off x="5285685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C8F5957A-EB6B-4A3B-8B49-3ECB284A0CD2}"/>
                </a:ext>
              </a:extLst>
            </p:cNvPr>
            <p:cNvSpPr/>
            <p:nvPr/>
          </p:nvSpPr>
          <p:spPr>
            <a:xfrm>
              <a:off x="6326152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2CFE2499-9A97-4360-9220-C7D177A5BC5F}"/>
                </a:ext>
              </a:extLst>
            </p:cNvPr>
            <p:cNvSpPr/>
            <p:nvPr/>
          </p:nvSpPr>
          <p:spPr>
            <a:xfrm>
              <a:off x="7361432" y="2695983"/>
              <a:ext cx="1041694" cy="3332285"/>
            </a:xfrm>
            <a:prstGeom prst="roundRect">
              <a:avLst>
                <a:gd name="adj" fmla="val 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9AFD2CB-BCF9-4042-BFF6-BC204DECF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44409"/>
              </p:ext>
            </p:extLst>
          </p:nvPr>
        </p:nvGraphicFramePr>
        <p:xfrm>
          <a:off x="624254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TIME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61197ADE-C181-4490-BF2E-FF5FC7EF2A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808464"/>
              </p:ext>
            </p:extLst>
          </p:nvPr>
        </p:nvGraphicFramePr>
        <p:xfrm>
          <a:off x="1885759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5FB85FE6-C2F9-4A57-8E25-07607DA91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681429"/>
              </p:ext>
            </p:extLst>
          </p:nvPr>
        </p:nvGraphicFramePr>
        <p:xfrm>
          <a:off x="3147264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AEE5CE13-3CAA-4F76-92C0-B7F21D7DDF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895593"/>
              </p:ext>
            </p:extLst>
          </p:nvPr>
        </p:nvGraphicFramePr>
        <p:xfrm>
          <a:off x="4408769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6B1DE8EB-EF08-4E14-8E79-DCA4B2A30F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893643"/>
              </p:ext>
            </p:extLst>
          </p:nvPr>
        </p:nvGraphicFramePr>
        <p:xfrm>
          <a:off x="5670274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A331329C-936E-484D-B8DB-2B74BB340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021746"/>
              </p:ext>
            </p:extLst>
          </p:nvPr>
        </p:nvGraphicFramePr>
        <p:xfrm>
          <a:off x="6931779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1BF4B914-AB06-4D5B-BF0E-2C0DFBD0D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353638"/>
              </p:ext>
            </p:extLst>
          </p:nvPr>
        </p:nvGraphicFramePr>
        <p:xfrm>
          <a:off x="8193286" y="1456366"/>
          <a:ext cx="1097280" cy="38264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7280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455849">
                <a:tc>
                  <a:txBody>
                    <a:bodyPr/>
                    <a:lstStyle/>
                    <a:p>
                      <a:pPr algn="ctr"/>
                      <a:r>
                        <a:rPr lang="en-US" sz="2400" b="1" baseline="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B2A9490E-09AA-4A7C-A2F1-2392470B6C12}"/>
              </a:ext>
            </a:extLst>
          </p:cNvPr>
          <p:cNvSpPr txBox="1"/>
          <p:nvPr/>
        </p:nvSpPr>
        <p:spPr>
          <a:xfrm>
            <a:off x="278423" y="635126"/>
            <a:ext cx="934915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 Schedule Template</a:t>
            </a:r>
            <a:endParaRPr lang="ko-KR" altLang="en-US" sz="48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88E688B-7450-4F20-A619-BBFD80EF640F}"/>
              </a:ext>
            </a:extLst>
          </p:cNvPr>
          <p:cNvGrpSpPr/>
          <p:nvPr/>
        </p:nvGrpSpPr>
        <p:grpSpPr>
          <a:xfrm>
            <a:off x="0" y="5614804"/>
            <a:ext cx="9906000" cy="1246538"/>
            <a:chOff x="0" y="5694824"/>
            <a:chExt cx="9270100" cy="1166518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96222E88-67DD-4E92-90DE-E1DAC8F64EEC}"/>
                </a:ext>
              </a:extLst>
            </p:cNvPr>
            <p:cNvGrpSpPr/>
            <p:nvPr/>
          </p:nvGrpSpPr>
          <p:grpSpPr>
            <a:xfrm>
              <a:off x="0" y="5694824"/>
              <a:ext cx="5215261" cy="1166518"/>
              <a:chOff x="903000" y="3481966"/>
              <a:chExt cx="10386000" cy="2323077"/>
            </a:xfrm>
          </p:grpSpPr>
          <p:grpSp>
            <p:nvGrpSpPr>
              <p:cNvPr id="38" name="그룹 9">
                <a:extLst>
                  <a:ext uri="{FF2B5EF4-FFF2-40B4-BE49-F238E27FC236}">
                    <a16:creationId xmlns:a16="http://schemas.microsoft.com/office/drawing/2014/main" id="{B0501A92-E91F-49E0-8BE9-41D9CD6EEDE1}"/>
                  </a:ext>
                </a:extLst>
              </p:cNvPr>
              <p:cNvGrpSpPr/>
              <p:nvPr/>
            </p:nvGrpSpPr>
            <p:grpSpPr>
              <a:xfrm>
                <a:off x="7205152" y="3498686"/>
                <a:ext cx="1711631" cy="954597"/>
                <a:chOff x="7205148" y="3645024"/>
                <a:chExt cx="1711631" cy="954597"/>
              </a:xfrm>
            </p:grpSpPr>
            <p:sp>
              <p:nvSpPr>
                <p:cNvPr id="39" name="Rectangle 74">
                  <a:extLst>
                    <a:ext uri="{FF2B5EF4-FFF2-40B4-BE49-F238E27FC236}">
                      <a16:creationId xmlns:a16="http://schemas.microsoft.com/office/drawing/2014/main" id="{1056F1D2-203C-41DE-8F6E-91D32791223B}"/>
                    </a:ext>
                  </a:extLst>
                </p:cNvPr>
                <p:cNvSpPr/>
                <p:nvPr/>
              </p:nvSpPr>
              <p:spPr>
                <a:xfrm flipH="1">
                  <a:off x="7210998" y="4389320"/>
                  <a:ext cx="1699930" cy="210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294520" y="262881"/>
                      </a:moveTo>
                      <a:lnTo>
                        <a:pt x="4294520" y="390769"/>
                      </a:lnTo>
                      <a:lnTo>
                        <a:pt x="4155512" y="390769"/>
                      </a:lnTo>
                      <a:lnTo>
                        <a:pt x="4155512" y="262881"/>
                      </a:lnTo>
                      <a:close/>
                      <a:moveTo>
                        <a:pt x="4545033" y="262881"/>
                      </a:moveTo>
                      <a:lnTo>
                        <a:pt x="4545033" y="390769"/>
                      </a:lnTo>
                      <a:lnTo>
                        <a:pt x="4406025" y="390769"/>
                      </a:lnTo>
                      <a:lnTo>
                        <a:pt x="4406025" y="262881"/>
                      </a:lnTo>
                      <a:close/>
                      <a:moveTo>
                        <a:pt x="4795546" y="262881"/>
                      </a:moveTo>
                      <a:lnTo>
                        <a:pt x="4795546" y="390769"/>
                      </a:lnTo>
                      <a:lnTo>
                        <a:pt x="4656538" y="390769"/>
                      </a:lnTo>
                      <a:lnTo>
                        <a:pt x="4656538" y="262881"/>
                      </a:lnTo>
                      <a:close/>
                      <a:moveTo>
                        <a:pt x="5393520" y="0"/>
                      </a:moveTo>
                      <a:lnTo>
                        <a:pt x="1140534" y="0"/>
                      </a:lnTo>
                      <a:lnTo>
                        <a:pt x="1140534" y="658575"/>
                      </a:lnTo>
                      <a:lnTo>
                        <a:pt x="1057129" y="658575"/>
                      </a:lnTo>
                      <a:lnTo>
                        <a:pt x="1057129" y="0"/>
                      </a:lnTo>
                      <a:lnTo>
                        <a:pt x="926444" y="0"/>
                      </a:lnTo>
                      <a:lnTo>
                        <a:pt x="926444" y="658575"/>
                      </a:lnTo>
                      <a:lnTo>
                        <a:pt x="843039" y="658575"/>
                      </a:lnTo>
                      <a:lnTo>
                        <a:pt x="843039" y="0"/>
                      </a:lnTo>
                      <a:lnTo>
                        <a:pt x="712355" y="0"/>
                      </a:lnTo>
                      <a:lnTo>
                        <a:pt x="712355" y="658575"/>
                      </a:lnTo>
                      <a:lnTo>
                        <a:pt x="628950" y="658575"/>
                      </a:lnTo>
                      <a:lnTo>
                        <a:pt x="628950" y="0"/>
                      </a:lnTo>
                      <a:lnTo>
                        <a:pt x="498265" y="0"/>
                      </a:lnTo>
                      <a:lnTo>
                        <a:pt x="498265" y="658575"/>
                      </a:lnTo>
                      <a:lnTo>
                        <a:pt x="414860" y="658575"/>
                      </a:lnTo>
                      <a:lnTo>
                        <a:pt x="414860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  <a:lumOff val="5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DEF4A5ED-7359-4D9A-9CCB-65E0384995A5}"/>
                    </a:ext>
                  </a:extLst>
                </p:cNvPr>
                <p:cNvSpPr/>
                <p:nvPr/>
              </p:nvSpPr>
              <p:spPr>
                <a:xfrm flipH="1">
                  <a:off x="7205148" y="4121909"/>
                  <a:ext cx="1711631" cy="211748"/>
                </a:xfrm>
                <a:prstGeom prst="rect">
                  <a:avLst/>
                </a:prstGeom>
                <a:solidFill>
                  <a:schemeClr val="accent4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1" name="Rectangle 94">
                  <a:extLst>
                    <a:ext uri="{FF2B5EF4-FFF2-40B4-BE49-F238E27FC236}">
                      <a16:creationId xmlns:a16="http://schemas.microsoft.com/office/drawing/2014/main" id="{E32835E9-89BB-453B-AE2E-1411FECAFA0E}"/>
                    </a:ext>
                  </a:extLst>
                </p:cNvPr>
                <p:cNvSpPr/>
                <p:nvPr/>
              </p:nvSpPr>
              <p:spPr>
                <a:xfrm flipH="1">
                  <a:off x="7338190" y="3887414"/>
                  <a:ext cx="1445547" cy="1788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289124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289124" y="667240"/>
                      </a:lnTo>
                      <a:close/>
                      <a:moveTo>
                        <a:pt x="629207" y="0"/>
                      </a:moveTo>
                      <a:lnTo>
                        <a:pt x="478456" y="0"/>
                      </a:lnTo>
                      <a:lnTo>
                        <a:pt x="478456" y="667240"/>
                      </a:lnTo>
                      <a:lnTo>
                        <a:pt x="629207" y="667240"/>
                      </a:lnTo>
                      <a:close/>
                      <a:moveTo>
                        <a:pt x="5393520" y="0"/>
                      </a:moveTo>
                      <a:lnTo>
                        <a:pt x="818539" y="0"/>
                      </a:lnTo>
                      <a:lnTo>
                        <a:pt x="818539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2" name="Rectangle 97">
                  <a:extLst>
                    <a:ext uri="{FF2B5EF4-FFF2-40B4-BE49-F238E27FC236}">
                      <a16:creationId xmlns:a16="http://schemas.microsoft.com/office/drawing/2014/main" id="{3030FB3C-3745-4A3F-9E3E-78A05F6C7083}"/>
                    </a:ext>
                  </a:extLst>
                </p:cNvPr>
                <p:cNvSpPr/>
                <p:nvPr/>
              </p:nvSpPr>
              <p:spPr>
                <a:xfrm flipH="1">
                  <a:off x="7306278" y="3645024"/>
                  <a:ext cx="1509371" cy="186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3749325" y="214783"/>
                      </a:moveTo>
                      <a:lnTo>
                        <a:pt x="3749325" y="452458"/>
                      </a:lnTo>
                      <a:lnTo>
                        <a:pt x="3604159" y="452458"/>
                      </a:lnTo>
                      <a:lnTo>
                        <a:pt x="3604159" y="214783"/>
                      </a:lnTo>
                      <a:close/>
                      <a:moveTo>
                        <a:pt x="4010934" y="214783"/>
                      </a:moveTo>
                      <a:lnTo>
                        <a:pt x="4010934" y="452458"/>
                      </a:lnTo>
                      <a:lnTo>
                        <a:pt x="3865768" y="452458"/>
                      </a:lnTo>
                      <a:lnTo>
                        <a:pt x="3865768" y="214783"/>
                      </a:lnTo>
                      <a:close/>
                      <a:moveTo>
                        <a:pt x="4272544" y="214783"/>
                      </a:moveTo>
                      <a:lnTo>
                        <a:pt x="4272544" y="452458"/>
                      </a:lnTo>
                      <a:lnTo>
                        <a:pt x="4127378" y="452458"/>
                      </a:lnTo>
                      <a:lnTo>
                        <a:pt x="4127378" y="214783"/>
                      </a:lnTo>
                      <a:close/>
                      <a:moveTo>
                        <a:pt x="4534153" y="214783"/>
                      </a:moveTo>
                      <a:lnTo>
                        <a:pt x="4534153" y="452458"/>
                      </a:lnTo>
                      <a:lnTo>
                        <a:pt x="4388987" y="452458"/>
                      </a:lnTo>
                      <a:lnTo>
                        <a:pt x="4388987" y="214783"/>
                      </a:lnTo>
                      <a:close/>
                      <a:moveTo>
                        <a:pt x="4795763" y="214783"/>
                      </a:moveTo>
                      <a:lnTo>
                        <a:pt x="4795763" y="452458"/>
                      </a:lnTo>
                      <a:lnTo>
                        <a:pt x="4650597" y="452458"/>
                      </a:lnTo>
                      <a:lnTo>
                        <a:pt x="4650597" y="214783"/>
                      </a:lnTo>
                      <a:close/>
                      <a:moveTo>
                        <a:pt x="5057372" y="214783"/>
                      </a:moveTo>
                      <a:lnTo>
                        <a:pt x="5057372" y="452458"/>
                      </a:lnTo>
                      <a:lnTo>
                        <a:pt x="4912206" y="452458"/>
                      </a:lnTo>
                      <a:lnTo>
                        <a:pt x="4912206" y="214783"/>
                      </a:lnTo>
                      <a:close/>
                      <a:moveTo>
                        <a:pt x="5393520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  <a:lumOff val="5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43" name="그룹 4">
                <a:extLst>
                  <a:ext uri="{FF2B5EF4-FFF2-40B4-BE49-F238E27FC236}">
                    <a16:creationId xmlns:a16="http://schemas.microsoft.com/office/drawing/2014/main" id="{DB319AE4-05C0-49C4-8F7B-62C5F45919B3}"/>
                  </a:ext>
                </a:extLst>
              </p:cNvPr>
              <p:cNvGrpSpPr/>
              <p:nvPr/>
            </p:nvGrpSpPr>
            <p:grpSpPr>
              <a:xfrm>
                <a:off x="903000" y="4528289"/>
                <a:ext cx="10386000" cy="1276754"/>
                <a:chOff x="865132" y="4710839"/>
                <a:chExt cx="10386000" cy="1276753"/>
              </a:xfrm>
              <a:solidFill>
                <a:schemeClr val="accent6"/>
              </a:solidFill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56EEB4B4-D6C5-4E2B-9D71-9F2E1357D638}"/>
                    </a:ext>
                  </a:extLst>
                </p:cNvPr>
                <p:cNvSpPr/>
                <p:nvPr/>
              </p:nvSpPr>
              <p:spPr>
                <a:xfrm rot="10800000">
                  <a:off x="865132" y="5879592"/>
                  <a:ext cx="2304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FF72A181-8732-4575-A224-A3FB75E51C56}"/>
                    </a:ext>
                  </a:extLst>
                </p:cNvPr>
                <p:cNvSpPr/>
                <p:nvPr/>
              </p:nvSpPr>
              <p:spPr>
                <a:xfrm rot="5400000">
                  <a:off x="2557132" y="5375592"/>
                  <a:ext cx="111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63C05B1F-8EDB-4DB2-9F55-8D6E1EDD54CA}"/>
                    </a:ext>
                  </a:extLst>
                </p:cNvPr>
                <p:cNvSpPr/>
                <p:nvPr/>
              </p:nvSpPr>
              <p:spPr>
                <a:xfrm>
                  <a:off x="3115132" y="4871592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85095165-769A-4EE5-AB4A-75CF3841FA9C}"/>
                    </a:ext>
                  </a:extLst>
                </p:cNvPr>
                <p:cNvSpPr/>
                <p:nvPr/>
              </p:nvSpPr>
              <p:spPr>
                <a:xfrm rot="5400000">
                  <a:off x="4735132" y="5195592"/>
                  <a:ext cx="75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FAA5E00E-18F9-4E17-99CC-5385E3579CA2}"/>
                    </a:ext>
                  </a:extLst>
                </p:cNvPr>
                <p:cNvSpPr/>
                <p:nvPr/>
              </p:nvSpPr>
              <p:spPr>
                <a:xfrm>
                  <a:off x="5059132" y="5538839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2B9BF721-1D9E-4CF2-98CE-5A857C6BB453}"/>
                    </a:ext>
                  </a:extLst>
                </p:cNvPr>
                <p:cNvSpPr/>
                <p:nvPr/>
              </p:nvSpPr>
              <p:spPr>
                <a:xfrm rot="5400000">
                  <a:off x="6589132" y="5124839"/>
                  <a:ext cx="93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480F1263-F17D-44F6-8936-C8B5566DA53A}"/>
                    </a:ext>
                  </a:extLst>
                </p:cNvPr>
                <p:cNvSpPr/>
                <p:nvPr/>
              </p:nvSpPr>
              <p:spPr>
                <a:xfrm>
                  <a:off x="7003132" y="4710839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2433994E-E745-4654-A287-99F7CFAE4E20}"/>
                    </a:ext>
                  </a:extLst>
                </p:cNvPr>
                <p:cNvSpPr/>
                <p:nvPr/>
              </p:nvSpPr>
              <p:spPr>
                <a:xfrm rot="5400000">
                  <a:off x="8533132" y="5124839"/>
                  <a:ext cx="93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23EBEBBE-398E-4F01-AA2B-6C7BE5E339ED}"/>
                    </a:ext>
                  </a:extLst>
                </p:cNvPr>
                <p:cNvSpPr/>
                <p:nvPr/>
              </p:nvSpPr>
              <p:spPr>
                <a:xfrm>
                  <a:off x="8947132" y="5538839"/>
                  <a:ext cx="2304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53" name="그룹 5">
                <a:extLst>
                  <a:ext uri="{FF2B5EF4-FFF2-40B4-BE49-F238E27FC236}">
                    <a16:creationId xmlns:a16="http://schemas.microsoft.com/office/drawing/2014/main" id="{6D41FC25-A154-4834-9DA1-083BC9097DE4}"/>
                  </a:ext>
                </a:extLst>
              </p:cNvPr>
              <p:cNvGrpSpPr/>
              <p:nvPr/>
            </p:nvGrpSpPr>
            <p:grpSpPr>
              <a:xfrm>
                <a:off x="3428702" y="3723893"/>
                <a:ext cx="1489893" cy="881131"/>
                <a:chOff x="3428700" y="3933599"/>
                <a:chExt cx="1489892" cy="881131"/>
              </a:xfrm>
            </p:grpSpPr>
            <p:sp>
              <p:nvSpPr>
                <p:cNvPr id="54" name="Round Same Side Corner Rectangle 51">
                  <a:extLst>
                    <a:ext uri="{FF2B5EF4-FFF2-40B4-BE49-F238E27FC236}">
                      <a16:creationId xmlns:a16="http://schemas.microsoft.com/office/drawing/2014/main" id="{462E91DB-F4DC-41DE-BE77-5DCC47703544}"/>
                    </a:ext>
                  </a:extLst>
                </p:cNvPr>
                <p:cNvSpPr/>
                <p:nvPr/>
              </p:nvSpPr>
              <p:spPr>
                <a:xfrm rot="5400000" flipH="1">
                  <a:off x="4056583" y="3629219"/>
                  <a:ext cx="234126" cy="14898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55" name="Round Same Side Corner Rectangle 51">
                  <a:extLst>
                    <a:ext uri="{FF2B5EF4-FFF2-40B4-BE49-F238E27FC236}">
                      <a16:creationId xmlns:a16="http://schemas.microsoft.com/office/drawing/2014/main" id="{208E4A12-F6CC-43AA-8E26-A7CC97D1267F}"/>
                    </a:ext>
                  </a:extLst>
                </p:cNvPr>
                <p:cNvSpPr/>
                <p:nvPr/>
              </p:nvSpPr>
              <p:spPr>
                <a:xfrm rot="16200000" flipH="1">
                  <a:off x="4063113" y="4000802"/>
                  <a:ext cx="221067" cy="1406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56" name="Round Same Side Corner Rectangle 51">
                  <a:extLst>
                    <a:ext uri="{FF2B5EF4-FFF2-40B4-BE49-F238E27FC236}">
                      <a16:creationId xmlns:a16="http://schemas.microsoft.com/office/drawing/2014/main" id="{45221968-D4EC-43CC-BA53-E5DA3ABC5FA1}"/>
                    </a:ext>
                  </a:extLst>
                </p:cNvPr>
                <p:cNvSpPr/>
                <p:nvPr/>
              </p:nvSpPr>
              <p:spPr>
                <a:xfrm rot="16200000" flipH="1">
                  <a:off x="4063113" y="3340738"/>
                  <a:ext cx="221067" cy="1406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57" name="그룹 8">
                <a:extLst>
                  <a:ext uri="{FF2B5EF4-FFF2-40B4-BE49-F238E27FC236}">
                    <a16:creationId xmlns:a16="http://schemas.microsoft.com/office/drawing/2014/main" id="{446BE1D3-443A-43C7-940F-97AB18FC1779}"/>
                  </a:ext>
                </a:extLst>
              </p:cNvPr>
              <p:cNvGrpSpPr/>
              <p:nvPr/>
            </p:nvGrpSpPr>
            <p:grpSpPr>
              <a:xfrm>
                <a:off x="9206087" y="3583579"/>
                <a:ext cx="1873625" cy="1700341"/>
                <a:chOff x="9215137" y="3720865"/>
                <a:chExt cx="1873625" cy="1700341"/>
              </a:xfrm>
            </p:grpSpPr>
            <p:sp>
              <p:nvSpPr>
                <p:cNvPr id="58" name="Rectangle 52">
                  <a:extLst>
                    <a:ext uri="{FF2B5EF4-FFF2-40B4-BE49-F238E27FC236}">
                      <a16:creationId xmlns:a16="http://schemas.microsoft.com/office/drawing/2014/main" id="{42D3C75E-8B03-4D07-B302-585E2C84EBA5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8544278" y="4528080"/>
                  <a:ext cx="1555516" cy="2137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5393520" y="0"/>
                      </a:moveTo>
                      <a:lnTo>
                        <a:pt x="1875109" y="0"/>
                      </a:lnTo>
                      <a:lnTo>
                        <a:pt x="1875109" y="658575"/>
                      </a:lnTo>
                      <a:lnTo>
                        <a:pt x="1782911" y="658575"/>
                      </a:lnTo>
                      <a:lnTo>
                        <a:pt x="1782911" y="0"/>
                      </a:lnTo>
                      <a:lnTo>
                        <a:pt x="1642284" y="0"/>
                      </a:lnTo>
                      <a:lnTo>
                        <a:pt x="1642284" y="658575"/>
                      </a:lnTo>
                      <a:lnTo>
                        <a:pt x="1550085" y="658575"/>
                      </a:lnTo>
                      <a:lnTo>
                        <a:pt x="1550085" y="0"/>
                      </a:lnTo>
                      <a:lnTo>
                        <a:pt x="1409458" y="0"/>
                      </a:lnTo>
                      <a:lnTo>
                        <a:pt x="1409458" y="658575"/>
                      </a:lnTo>
                      <a:lnTo>
                        <a:pt x="1317259" y="658575"/>
                      </a:lnTo>
                      <a:lnTo>
                        <a:pt x="1317259" y="0"/>
                      </a:lnTo>
                      <a:lnTo>
                        <a:pt x="1176632" y="0"/>
                      </a:lnTo>
                      <a:lnTo>
                        <a:pt x="1176632" y="658575"/>
                      </a:lnTo>
                      <a:lnTo>
                        <a:pt x="1084434" y="658575"/>
                      </a:lnTo>
                      <a:lnTo>
                        <a:pt x="1084434" y="0"/>
                      </a:lnTo>
                      <a:lnTo>
                        <a:pt x="943806" y="0"/>
                      </a:lnTo>
                      <a:lnTo>
                        <a:pt x="943806" y="658575"/>
                      </a:lnTo>
                      <a:lnTo>
                        <a:pt x="851608" y="658575"/>
                      </a:lnTo>
                      <a:lnTo>
                        <a:pt x="851608" y="0"/>
                      </a:lnTo>
                      <a:lnTo>
                        <a:pt x="710981" y="0"/>
                      </a:lnTo>
                      <a:lnTo>
                        <a:pt x="710981" y="658575"/>
                      </a:lnTo>
                      <a:lnTo>
                        <a:pt x="618782" y="658575"/>
                      </a:lnTo>
                      <a:lnTo>
                        <a:pt x="618782" y="0"/>
                      </a:lnTo>
                      <a:lnTo>
                        <a:pt x="478155" y="0"/>
                      </a:lnTo>
                      <a:lnTo>
                        <a:pt x="478155" y="658575"/>
                      </a:lnTo>
                      <a:lnTo>
                        <a:pt x="385957" y="658575"/>
                      </a:lnTo>
                      <a:lnTo>
                        <a:pt x="385957" y="0"/>
                      </a:lnTo>
                      <a:lnTo>
                        <a:pt x="245332" y="0"/>
                      </a:lnTo>
                      <a:lnTo>
                        <a:pt x="245332" y="658575"/>
                      </a:lnTo>
                      <a:lnTo>
                        <a:pt x="153133" y="658575"/>
                      </a:lnTo>
                      <a:lnTo>
                        <a:pt x="153133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59" name="Rectangle 98">
                  <a:extLst>
                    <a:ext uri="{FF2B5EF4-FFF2-40B4-BE49-F238E27FC236}">
                      <a16:creationId xmlns:a16="http://schemas.microsoft.com/office/drawing/2014/main" id="{A3644448-F1C5-4675-A0D6-A7824C3F3DFA}"/>
                    </a:ext>
                  </a:extLst>
                </p:cNvPr>
                <p:cNvSpPr/>
                <p:nvPr/>
              </p:nvSpPr>
              <p:spPr>
                <a:xfrm rot="5400000" flipH="1">
                  <a:off x="8810372" y="4499101"/>
                  <a:ext cx="1606471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0" name="Rectangle 112">
                  <a:extLst>
                    <a:ext uri="{FF2B5EF4-FFF2-40B4-BE49-F238E27FC236}">
                      <a16:creationId xmlns:a16="http://schemas.microsoft.com/office/drawing/2014/main" id="{5358CA5E-BA2D-4BDA-8CBA-F06A410711AC}"/>
                    </a:ext>
                  </a:extLst>
                </p:cNvPr>
                <p:cNvSpPr/>
                <p:nvPr/>
              </p:nvSpPr>
              <p:spPr>
                <a:xfrm rot="5400000" flipH="1">
                  <a:off x="9068612" y="4450531"/>
                  <a:ext cx="1691872" cy="232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1" name="Rectangle 131">
                  <a:extLst>
                    <a:ext uri="{FF2B5EF4-FFF2-40B4-BE49-F238E27FC236}">
                      <a16:creationId xmlns:a16="http://schemas.microsoft.com/office/drawing/2014/main" id="{053B94C7-730D-4111-BC17-54606992D001}"/>
                    </a:ext>
                  </a:extLst>
                </p:cNvPr>
                <p:cNvSpPr/>
                <p:nvPr/>
              </p:nvSpPr>
              <p:spPr>
                <a:xfrm rot="5400000" flipH="1">
                  <a:off x="9709091" y="4656737"/>
                  <a:ext cx="1152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2000" h="360000">
                      <a:moveTo>
                        <a:pt x="773299" y="360000"/>
                      </a:moveTo>
                      <a:lnTo>
                        <a:pt x="773299" y="0"/>
                      </a:lnTo>
                      <a:lnTo>
                        <a:pt x="0" y="0"/>
                      </a:lnTo>
                      <a:lnTo>
                        <a:pt x="0" y="360000"/>
                      </a:lnTo>
                      <a:close/>
                      <a:moveTo>
                        <a:pt x="929520" y="360000"/>
                      </a:moveTo>
                      <a:lnTo>
                        <a:pt x="929520" y="0"/>
                      </a:lnTo>
                      <a:lnTo>
                        <a:pt x="863339" y="0"/>
                      </a:lnTo>
                      <a:lnTo>
                        <a:pt x="863339" y="360000"/>
                      </a:lnTo>
                      <a:close/>
                      <a:moveTo>
                        <a:pt x="1152000" y="360000"/>
                      </a:moveTo>
                      <a:lnTo>
                        <a:pt x="1152000" y="0"/>
                      </a:lnTo>
                      <a:lnTo>
                        <a:pt x="1019560" y="0"/>
                      </a:lnTo>
                      <a:lnTo>
                        <a:pt x="1019560" y="36000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2" name="Rectangle 74">
                  <a:extLst>
                    <a:ext uri="{FF2B5EF4-FFF2-40B4-BE49-F238E27FC236}">
                      <a16:creationId xmlns:a16="http://schemas.microsoft.com/office/drawing/2014/main" id="{E5A3BC6C-F1FD-45D4-9186-4F1FD45E4577}"/>
                    </a:ext>
                  </a:extLst>
                </p:cNvPr>
                <p:cNvSpPr/>
                <p:nvPr/>
              </p:nvSpPr>
              <p:spPr>
                <a:xfrm rot="5400000" flipH="1">
                  <a:off x="9879474" y="4542548"/>
                  <a:ext cx="1530076" cy="210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294520" y="262881"/>
                      </a:moveTo>
                      <a:lnTo>
                        <a:pt x="4294520" y="390769"/>
                      </a:lnTo>
                      <a:lnTo>
                        <a:pt x="4155512" y="390769"/>
                      </a:lnTo>
                      <a:lnTo>
                        <a:pt x="4155512" y="262881"/>
                      </a:lnTo>
                      <a:close/>
                      <a:moveTo>
                        <a:pt x="4545033" y="262881"/>
                      </a:moveTo>
                      <a:lnTo>
                        <a:pt x="4545033" y="390769"/>
                      </a:lnTo>
                      <a:lnTo>
                        <a:pt x="4406025" y="390769"/>
                      </a:lnTo>
                      <a:lnTo>
                        <a:pt x="4406025" y="262881"/>
                      </a:lnTo>
                      <a:close/>
                      <a:moveTo>
                        <a:pt x="4795546" y="262881"/>
                      </a:moveTo>
                      <a:lnTo>
                        <a:pt x="4795546" y="390769"/>
                      </a:lnTo>
                      <a:lnTo>
                        <a:pt x="4656538" y="390769"/>
                      </a:lnTo>
                      <a:lnTo>
                        <a:pt x="4656538" y="262881"/>
                      </a:lnTo>
                      <a:close/>
                      <a:moveTo>
                        <a:pt x="5393520" y="0"/>
                      </a:moveTo>
                      <a:lnTo>
                        <a:pt x="1140534" y="0"/>
                      </a:lnTo>
                      <a:lnTo>
                        <a:pt x="1140534" y="658575"/>
                      </a:lnTo>
                      <a:lnTo>
                        <a:pt x="1057129" y="658575"/>
                      </a:lnTo>
                      <a:lnTo>
                        <a:pt x="1057129" y="0"/>
                      </a:lnTo>
                      <a:lnTo>
                        <a:pt x="926444" y="0"/>
                      </a:lnTo>
                      <a:lnTo>
                        <a:pt x="926444" y="658575"/>
                      </a:lnTo>
                      <a:lnTo>
                        <a:pt x="843039" y="658575"/>
                      </a:lnTo>
                      <a:lnTo>
                        <a:pt x="843039" y="0"/>
                      </a:lnTo>
                      <a:lnTo>
                        <a:pt x="712355" y="0"/>
                      </a:lnTo>
                      <a:lnTo>
                        <a:pt x="712355" y="658575"/>
                      </a:lnTo>
                      <a:lnTo>
                        <a:pt x="628950" y="658575"/>
                      </a:lnTo>
                      <a:lnTo>
                        <a:pt x="628950" y="0"/>
                      </a:lnTo>
                      <a:lnTo>
                        <a:pt x="498265" y="0"/>
                      </a:lnTo>
                      <a:lnTo>
                        <a:pt x="498265" y="658575"/>
                      </a:lnTo>
                      <a:lnTo>
                        <a:pt x="414860" y="658575"/>
                      </a:lnTo>
                      <a:lnTo>
                        <a:pt x="414860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6" name="Rectangle 112">
                  <a:extLst>
                    <a:ext uri="{FF2B5EF4-FFF2-40B4-BE49-F238E27FC236}">
                      <a16:creationId xmlns:a16="http://schemas.microsoft.com/office/drawing/2014/main" id="{9AF70998-EA1F-4955-9D82-7B623603048B}"/>
                    </a:ext>
                  </a:extLst>
                </p:cNvPr>
                <p:cNvSpPr/>
                <p:nvPr/>
              </p:nvSpPr>
              <p:spPr>
                <a:xfrm rot="5400000" flipH="1">
                  <a:off x="10126557" y="4459001"/>
                  <a:ext cx="1691871" cy="232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63" name="그룹 6">
                <a:extLst>
                  <a:ext uri="{FF2B5EF4-FFF2-40B4-BE49-F238E27FC236}">
                    <a16:creationId xmlns:a16="http://schemas.microsoft.com/office/drawing/2014/main" id="{0B8F9A13-3040-4B19-9034-C8C9DE729DA2}"/>
                  </a:ext>
                </a:extLst>
              </p:cNvPr>
              <p:cNvGrpSpPr/>
              <p:nvPr/>
            </p:nvGrpSpPr>
            <p:grpSpPr>
              <a:xfrm>
                <a:off x="1633825" y="3735877"/>
                <a:ext cx="1366965" cy="1879687"/>
                <a:chOff x="1610121" y="3918427"/>
                <a:chExt cx="1366965" cy="1879687"/>
              </a:xfrm>
            </p:grpSpPr>
            <p:sp>
              <p:nvSpPr>
                <p:cNvPr id="64" name="Rectangle 39">
                  <a:extLst>
                    <a:ext uri="{FF2B5EF4-FFF2-40B4-BE49-F238E27FC236}">
                      <a16:creationId xmlns:a16="http://schemas.microsoft.com/office/drawing/2014/main" id="{EC17207A-5A83-428A-95F9-FAA7D2121D92}"/>
                    </a:ext>
                  </a:extLst>
                </p:cNvPr>
                <p:cNvSpPr/>
                <p:nvPr/>
              </p:nvSpPr>
              <p:spPr>
                <a:xfrm rot="5400000" flipV="1">
                  <a:off x="2028967" y="4849995"/>
                  <a:ext cx="1687478" cy="208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942528" y="261481"/>
                      </a:moveTo>
                      <a:lnTo>
                        <a:pt x="4942528" y="389369"/>
                      </a:lnTo>
                      <a:lnTo>
                        <a:pt x="5081536" y="389369"/>
                      </a:lnTo>
                      <a:lnTo>
                        <a:pt x="5081536" y="261481"/>
                      </a:lnTo>
                      <a:close/>
                      <a:moveTo>
                        <a:pt x="4692028" y="261481"/>
                      </a:moveTo>
                      <a:lnTo>
                        <a:pt x="4692028" y="389369"/>
                      </a:lnTo>
                      <a:lnTo>
                        <a:pt x="4831036" y="389369"/>
                      </a:lnTo>
                      <a:lnTo>
                        <a:pt x="4831036" y="261481"/>
                      </a:lnTo>
                      <a:close/>
                      <a:moveTo>
                        <a:pt x="4441519" y="261481"/>
                      </a:moveTo>
                      <a:lnTo>
                        <a:pt x="4441519" y="389369"/>
                      </a:lnTo>
                      <a:lnTo>
                        <a:pt x="4580527" y="389369"/>
                      </a:lnTo>
                      <a:lnTo>
                        <a:pt x="4580527" y="261481"/>
                      </a:lnTo>
                      <a:close/>
                      <a:moveTo>
                        <a:pt x="4191008" y="261481"/>
                      </a:moveTo>
                      <a:lnTo>
                        <a:pt x="4191008" y="389369"/>
                      </a:lnTo>
                      <a:lnTo>
                        <a:pt x="4330016" y="389369"/>
                      </a:lnTo>
                      <a:lnTo>
                        <a:pt x="4330016" y="261481"/>
                      </a:lnTo>
                      <a:close/>
                      <a:moveTo>
                        <a:pt x="0" y="0"/>
                      </a:moveTo>
                      <a:lnTo>
                        <a:pt x="570675" y="0"/>
                      </a:lnTo>
                      <a:lnTo>
                        <a:pt x="570675" y="658575"/>
                      </a:lnTo>
                      <a:lnTo>
                        <a:pt x="654080" y="658575"/>
                      </a:lnTo>
                      <a:lnTo>
                        <a:pt x="654080" y="0"/>
                      </a:lnTo>
                      <a:lnTo>
                        <a:pt x="784765" y="0"/>
                      </a:lnTo>
                      <a:lnTo>
                        <a:pt x="784765" y="658575"/>
                      </a:lnTo>
                      <a:lnTo>
                        <a:pt x="868170" y="658575"/>
                      </a:lnTo>
                      <a:lnTo>
                        <a:pt x="868170" y="0"/>
                      </a:lnTo>
                      <a:lnTo>
                        <a:pt x="998854" y="0"/>
                      </a:lnTo>
                      <a:lnTo>
                        <a:pt x="998854" y="658575"/>
                      </a:lnTo>
                      <a:lnTo>
                        <a:pt x="1082259" y="658575"/>
                      </a:lnTo>
                      <a:lnTo>
                        <a:pt x="1082259" y="0"/>
                      </a:lnTo>
                      <a:lnTo>
                        <a:pt x="5393520" y="0"/>
                      </a:lnTo>
                      <a:lnTo>
                        <a:pt x="5393520" y="667240"/>
                      </a:lnTo>
                      <a:lnTo>
                        <a:pt x="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5" name="Rectangle 112">
                  <a:extLst>
                    <a:ext uri="{FF2B5EF4-FFF2-40B4-BE49-F238E27FC236}">
                      <a16:creationId xmlns:a16="http://schemas.microsoft.com/office/drawing/2014/main" id="{F56F68B6-E312-410A-AD7C-67A4CE5F1E7A}"/>
                    </a:ext>
                  </a:extLst>
                </p:cNvPr>
                <p:cNvSpPr/>
                <p:nvPr/>
              </p:nvSpPr>
              <p:spPr>
                <a:xfrm rot="5400000" flipH="1">
                  <a:off x="1636317" y="4742001"/>
                  <a:ext cx="1879687" cy="232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6" name="Rectangle 98">
                  <a:extLst>
                    <a:ext uri="{FF2B5EF4-FFF2-40B4-BE49-F238E27FC236}">
                      <a16:creationId xmlns:a16="http://schemas.microsoft.com/office/drawing/2014/main" id="{9010606E-065D-4EE3-8A82-DC4A8918A577}"/>
                    </a:ext>
                  </a:extLst>
                </p:cNvPr>
                <p:cNvSpPr/>
                <p:nvPr/>
              </p:nvSpPr>
              <p:spPr>
                <a:xfrm rot="5400000" flipH="1">
                  <a:off x="1381192" y="4795310"/>
                  <a:ext cx="1784806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7" name="Rectangle 97">
                  <a:extLst>
                    <a:ext uri="{FF2B5EF4-FFF2-40B4-BE49-F238E27FC236}">
                      <a16:creationId xmlns:a16="http://schemas.microsoft.com/office/drawing/2014/main" id="{3CE1A6C9-0315-4EC1-A18A-365D5FDB7228}"/>
                    </a:ext>
                  </a:extLst>
                </p:cNvPr>
                <p:cNvSpPr/>
                <p:nvPr/>
              </p:nvSpPr>
              <p:spPr>
                <a:xfrm rot="5400000" flipH="1">
                  <a:off x="1239249" y="4950065"/>
                  <a:ext cx="1509371" cy="186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3749325" y="214783"/>
                      </a:moveTo>
                      <a:lnTo>
                        <a:pt x="3749325" y="452458"/>
                      </a:lnTo>
                      <a:lnTo>
                        <a:pt x="3604159" y="452458"/>
                      </a:lnTo>
                      <a:lnTo>
                        <a:pt x="3604159" y="214783"/>
                      </a:lnTo>
                      <a:close/>
                      <a:moveTo>
                        <a:pt x="4010934" y="214783"/>
                      </a:moveTo>
                      <a:lnTo>
                        <a:pt x="4010934" y="452458"/>
                      </a:lnTo>
                      <a:lnTo>
                        <a:pt x="3865768" y="452458"/>
                      </a:lnTo>
                      <a:lnTo>
                        <a:pt x="3865768" y="214783"/>
                      </a:lnTo>
                      <a:close/>
                      <a:moveTo>
                        <a:pt x="4272544" y="214783"/>
                      </a:moveTo>
                      <a:lnTo>
                        <a:pt x="4272544" y="452458"/>
                      </a:lnTo>
                      <a:lnTo>
                        <a:pt x="4127378" y="452458"/>
                      </a:lnTo>
                      <a:lnTo>
                        <a:pt x="4127378" y="214783"/>
                      </a:lnTo>
                      <a:close/>
                      <a:moveTo>
                        <a:pt x="4534153" y="214783"/>
                      </a:moveTo>
                      <a:lnTo>
                        <a:pt x="4534153" y="452458"/>
                      </a:lnTo>
                      <a:lnTo>
                        <a:pt x="4388987" y="452458"/>
                      </a:lnTo>
                      <a:lnTo>
                        <a:pt x="4388987" y="214783"/>
                      </a:lnTo>
                      <a:close/>
                      <a:moveTo>
                        <a:pt x="4795763" y="214783"/>
                      </a:moveTo>
                      <a:lnTo>
                        <a:pt x="4795763" y="452458"/>
                      </a:lnTo>
                      <a:lnTo>
                        <a:pt x="4650597" y="452458"/>
                      </a:lnTo>
                      <a:lnTo>
                        <a:pt x="4650597" y="214783"/>
                      </a:lnTo>
                      <a:close/>
                      <a:moveTo>
                        <a:pt x="5057372" y="214783"/>
                      </a:moveTo>
                      <a:lnTo>
                        <a:pt x="5057372" y="452458"/>
                      </a:lnTo>
                      <a:lnTo>
                        <a:pt x="4912206" y="452458"/>
                      </a:lnTo>
                      <a:lnTo>
                        <a:pt x="4912206" y="214783"/>
                      </a:lnTo>
                      <a:close/>
                      <a:moveTo>
                        <a:pt x="5393520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68" name="Rectangle 26">
                  <a:extLst>
                    <a:ext uri="{FF2B5EF4-FFF2-40B4-BE49-F238E27FC236}">
                      <a16:creationId xmlns:a16="http://schemas.microsoft.com/office/drawing/2014/main" id="{EB74E644-858C-479A-98C0-D91648F3B5F5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850239" y="4818315"/>
                  <a:ext cx="1734320" cy="214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933815" y="0"/>
                      </a:moveTo>
                      <a:lnTo>
                        <a:pt x="834953" y="0"/>
                      </a:lnTo>
                      <a:lnTo>
                        <a:pt x="834953" y="658575"/>
                      </a:lnTo>
                      <a:lnTo>
                        <a:pt x="751548" y="658575"/>
                      </a:lnTo>
                      <a:lnTo>
                        <a:pt x="751548" y="0"/>
                      </a:lnTo>
                      <a:lnTo>
                        <a:pt x="620863" y="0"/>
                      </a:lnTo>
                      <a:lnTo>
                        <a:pt x="620863" y="658575"/>
                      </a:lnTo>
                      <a:lnTo>
                        <a:pt x="537458" y="658575"/>
                      </a:lnTo>
                      <a:lnTo>
                        <a:pt x="537458" y="0"/>
                      </a:lnTo>
                      <a:lnTo>
                        <a:pt x="406774" y="0"/>
                      </a:lnTo>
                      <a:lnTo>
                        <a:pt x="406774" y="658575"/>
                      </a:lnTo>
                      <a:lnTo>
                        <a:pt x="323369" y="658575"/>
                      </a:lnTo>
                      <a:lnTo>
                        <a:pt x="323369" y="0"/>
                      </a:lnTo>
                      <a:lnTo>
                        <a:pt x="192684" y="0"/>
                      </a:lnTo>
                      <a:lnTo>
                        <a:pt x="192684" y="658575"/>
                      </a:lnTo>
                      <a:lnTo>
                        <a:pt x="109279" y="658575"/>
                      </a:lnTo>
                      <a:lnTo>
                        <a:pt x="109279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4933815" y="667240"/>
                      </a:lnTo>
                      <a:close/>
                      <a:moveTo>
                        <a:pt x="5147905" y="0"/>
                      </a:moveTo>
                      <a:lnTo>
                        <a:pt x="5017220" y="0"/>
                      </a:lnTo>
                      <a:lnTo>
                        <a:pt x="5017220" y="667240"/>
                      </a:lnTo>
                      <a:lnTo>
                        <a:pt x="5147905" y="667240"/>
                      </a:lnTo>
                      <a:close/>
                      <a:moveTo>
                        <a:pt x="5393520" y="0"/>
                      </a:moveTo>
                      <a:lnTo>
                        <a:pt x="5231310" y="0"/>
                      </a:lnTo>
                      <a:lnTo>
                        <a:pt x="523131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69" name="그룹 7">
                <a:extLst>
                  <a:ext uri="{FF2B5EF4-FFF2-40B4-BE49-F238E27FC236}">
                    <a16:creationId xmlns:a16="http://schemas.microsoft.com/office/drawing/2014/main" id="{657544D3-6E6F-48DF-BE13-5DE5F035ED6F}"/>
                  </a:ext>
                </a:extLst>
              </p:cNvPr>
              <p:cNvGrpSpPr/>
              <p:nvPr/>
            </p:nvGrpSpPr>
            <p:grpSpPr>
              <a:xfrm>
                <a:off x="5396050" y="3481966"/>
                <a:ext cx="1491179" cy="1794202"/>
                <a:chOff x="5396046" y="3691673"/>
                <a:chExt cx="1491179" cy="1794202"/>
              </a:xfrm>
            </p:grpSpPr>
            <p:sp>
              <p:nvSpPr>
                <p:cNvPr id="70" name="Rectangle 26">
                  <a:extLst>
                    <a:ext uri="{FF2B5EF4-FFF2-40B4-BE49-F238E27FC236}">
                      <a16:creationId xmlns:a16="http://schemas.microsoft.com/office/drawing/2014/main" id="{61AD96A9-BF84-4D26-89F2-DF1A95C6CE21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4636164" y="4505621"/>
                  <a:ext cx="1734320" cy="214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933815" y="0"/>
                      </a:moveTo>
                      <a:lnTo>
                        <a:pt x="834953" y="0"/>
                      </a:lnTo>
                      <a:lnTo>
                        <a:pt x="834953" y="658575"/>
                      </a:lnTo>
                      <a:lnTo>
                        <a:pt x="751548" y="658575"/>
                      </a:lnTo>
                      <a:lnTo>
                        <a:pt x="751548" y="0"/>
                      </a:lnTo>
                      <a:lnTo>
                        <a:pt x="620863" y="0"/>
                      </a:lnTo>
                      <a:lnTo>
                        <a:pt x="620863" y="658575"/>
                      </a:lnTo>
                      <a:lnTo>
                        <a:pt x="537458" y="658575"/>
                      </a:lnTo>
                      <a:lnTo>
                        <a:pt x="537458" y="0"/>
                      </a:lnTo>
                      <a:lnTo>
                        <a:pt x="406774" y="0"/>
                      </a:lnTo>
                      <a:lnTo>
                        <a:pt x="406774" y="658575"/>
                      </a:lnTo>
                      <a:lnTo>
                        <a:pt x="323369" y="658575"/>
                      </a:lnTo>
                      <a:lnTo>
                        <a:pt x="323369" y="0"/>
                      </a:lnTo>
                      <a:lnTo>
                        <a:pt x="192684" y="0"/>
                      </a:lnTo>
                      <a:lnTo>
                        <a:pt x="192684" y="658575"/>
                      </a:lnTo>
                      <a:lnTo>
                        <a:pt x="109279" y="658575"/>
                      </a:lnTo>
                      <a:lnTo>
                        <a:pt x="109279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4933815" y="667240"/>
                      </a:lnTo>
                      <a:close/>
                      <a:moveTo>
                        <a:pt x="5147905" y="0"/>
                      </a:moveTo>
                      <a:lnTo>
                        <a:pt x="5017220" y="0"/>
                      </a:lnTo>
                      <a:lnTo>
                        <a:pt x="5017220" y="667240"/>
                      </a:lnTo>
                      <a:lnTo>
                        <a:pt x="5147905" y="667240"/>
                      </a:lnTo>
                      <a:close/>
                      <a:moveTo>
                        <a:pt x="5393520" y="0"/>
                      </a:moveTo>
                      <a:lnTo>
                        <a:pt x="5231310" y="0"/>
                      </a:lnTo>
                      <a:lnTo>
                        <a:pt x="523131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1" name="Rectangle 98">
                  <a:extLst>
                    <a:ext uri="{FF2B5EF4-FFF2-40B4-BE49-F238E27FC236}">
                      <a16:creationId xmlns:a16="http://schemas.microsoft.com/office/drawing/2014/main" id="{90D43C67-B273-4D4C-8615-DB0DBD5CEF65}"/>
                    </a:ext>
                  </a:extLst>
                </p:cNvPr>
                <p:cNvSpPr/>
                <p:nvPr/>
              </p:nvSpPr>
              <p:spPr>
                <a:xfrm rot="5400000" flipH="1">
                  <a:off x="5154475" y="4524295"/>
                  <a:ext cx="1694715" cy="209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2" name="Rectangle 110">
                  <a:extLst>
                    <a:ext uri="{FF2B5EF4-FFF2-40B4-BE49-F238E27FC236}">
                      <a16:creationId xmlns:a16="http://schemas.microsoft.com/office/drawing/2014/main" id="{5979FEC7-2F3E-4E5A-B036-D46200720BE5}"/>
                    </a:ext>
                  </a:extLst>
                </p:cNvPr>
                <p:cNvSpPr/>
                <p:nvPr/>
              </p:nvSpPr>
              <p:spPr>
                <a:xfrm rot="5400000" flipH="1">
                  <a:off x="5003815" y="4633711"/>
                  <a:ext cx="1499976" cy="1855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160738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160738" y="667240"/>
                      </a:lnTo>
                      <a:close/>
                      <a:moveTo>
                        <a:pt x="374828" y="0"/>
                      </a:moveTo>
                      <a:lnTo>
                        <a:pt x="244143" y="0"/>
                      </a:lnTo>
                      <a:lnTo>
                        <a:pt x="244143" y="667240"/>
                      </a:lnTo>
                      <a:lnTo>
                        <a:pt x="374828" y="667240"/>
                      </a:lnTo>
                      <a:close/>
                      <a:moveTo>
                        <a:pt x="588917" y="0"/>
                      </a:moveTo>
                      <a:lnTo>
                        <a:pt x="458233" y="0"/>
                      </a:lnTo>
                      <a:lnTo>
                        <a:pt x="458233" y="667240"/>
                      </a:lnTo>
                      <a:lnTo>
                        <a:pt x="588917" y="667240"/>
                      </a:lnTo>
                      <a:close/>
                      <a:moveTo>
                        <a:pt x="803007" y="0"/>
                      </a:moveTo>
                      <a:lnTo>
                        <a:pt x="672322" y="0"/>
                      </a:lnTo>
                      <a:lnTo>
                        <a:pt x="672322" y="667240"/>
                      </a:lnTo>
                      <a:lnTo>
                        <a:pt x="803007" y="667240"/>
                      </a:lnTo>
                      <a:close/>
                      <a:moveTo>
                        <a:pt x="5393520" y="0"/>
                      </a:moveTo>
                      <a:lnTo>
                        <a:pt x="886412" y="0"/>
                      </a:lnTo>
                      <a:lnTo>
                        <a:pt x="886412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3" name="Rectangle 112">
                  <a:extLst>
                    <a:ext uri="{FF2B5EF4-FFF2-40B4-BE49-F238E27FC236}">
                      <a16:creationId xmlns:a16="http://schemas.microsoft.com/office/drawing/2014/main" id="{4E3E3FC8-1985-4DF7-8B80-A5F3D533709B}"/>
                    </a:ext>
                  </a:extLst>
                </p:cNvPr>
                <p:cNvSpPr/>
                <p:nvPr/>
              </p:nvSpPr>
              <p:spPr>
                <a:xfrm rot="5400000" flipH="1">
                  <a:off x="5375077" y="4473676"/>
                  <a:ext cx="1784807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4" name="Rectangle 97">
                  <a:extLst>
                    <a:ext uri="{FF2B5EF4-FFF2-40B4-BE49-F238E27FC236}">
                      <a16:creationId xmlns:a16="http://schemas.microsoft.com/office/drawing/2014/main" id="{EC861036-44E0-4FD7-AFE4-1BD48C7E9626}"/>
                    </a:ext>
                  </a:extLst>
                </p:cNvPr>
                <p:cNvSpPr/>
                <p:nvPr/>
              </p:nvSpPr>
              <p:spPr>
                <a:xfrm rot="5400000" flipH="1">
                  <a:off x="5764657" y="4637827"/>
                  <a:ext cx="1509371" cy="186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3749325" y="214783"/>
                      </a:moveTo>
                      <a:lnTo>
                        <a:pt x="3749325" y="452458"/>
                      </a:lnTo>
                      <a:lnTo>
                        <a:pt x="3604159" y="452458"/>
                      </a:lnTo>
                      <a:lnTo>
                        <a:pt x="3604159" y="214783"/>
                      </a:lnTo>
                      <a:close/>
                      <a:moveTo>
                        <a:pt x="4010934" y="214783"/>
                      </a:moveTo>
                      <a:lnTo>
                        <a:pt x="4010934" y="452458"/>
                      </a:lnTo>
                      <a:lnTo>
                        <a:pt x="3865768" y="452458"/>
                      </a:lnTo>
                      <a:lnTo>
                        <a:pt x="3865768" y="214783"/>
                      </a:lnTo>
                      <a:close/>
                      <a:moveTo>
                        <a:pt x="4272544" y="214783"/>
                      </a:moveTo>
                      <a:lnTo>
                        <a:pt x="4272544" y="452458"/>
                      </a:lnTo>
                      <a:lnTo>
                        <a:pt x="4127378" y="452458"/>
                      </a:lnTo>
                      <a:lnTo>
                        <a:pt x="4127378" y="214783"/>
                      </a:lnTo>
                      <a:close/>
                      <a:moveTo>
                        <a:pt x="4534153" y="214783"/>
                      </a:moveTo>
                      <a:lnTo>
                        <a:pt x="4534153" y="452458"/>
                      </a:lnTo>
                      <a:lnTo>
                        <a:pt x="4388987" y="452458"/>
                      </a:lnTo>
                      <a:lnTo>
                        <a:pt x="4388987" y="214783"/>
                      </a:lnTo>
                      <a:close/>
                      <a:moveTo>
                        <a:pt x="4795763" y="214783"/>
                      </a:moveTo>
                      <a:lnTo>
                        <a:pt x="4795763" y="452458"/>
                      </a:lnTo>
                      <a:lnTo>
                        <a:pt x="4650597" y="452458"/>
                      </a:lnTo>
                      <a:lnTo>
                        <a:pt x="4650597" y="214783"/>
                      </a:lnTo>
                      <a:close/>
                      <a:moveTo>
                        <a:pt x="5057372" y="214783"/>
                      </a:moveTo>
                      <a:lnTo>
                        <a:pt x="5057372" y="452458"/>
                      </a:lnTo>
                      <a:lnTo>
                        <a:pt x="4912206" y="452458"/>
                      </a:lnTo>
                      <a:lnTo>
                        <a:pt x="4912206" y="214783"/>
                      </a:lnTo>
                      <a:close/>
                      <a:moveTo>
                        <a:pt x="5393520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75" name="Rectangle 98">
                  <a:extLst>
                    <a:ext uri="{FF2B5EF4-FFF2-40B4-BE49-F238E27FC236}">
                      <a16:creationId xmlns:a16="http://schemas.microsoft.com/office/drawing/2014/main" id="{529A84B2-1B55-4E76-B9C8-DE9669159708}"/>
                    </a:ext>
                  </a:extLst>
                </p:cNvPr>
                <p:cNvSpPr/>
                <p:nvPr/>
              </p:nvSpPr>
              <p:spPr>
                <a:xfrm rot="5400000" flipH="1">
                  <a:off x="5973589" y="4562844"/>
                  <a:ext cx="1606471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7F0706E3-F94B-4E25-A761-244D0A872691}"/>
                </a:ext>
              </a:extLst>
            </p:cNvPr>
            <p:cNvGrpSpPr/>
            <p:nvPr/>
          </p:nvGrpSpPr>
          <p:grpSpPr>
            <a:xfrm>
              <a:off x="5157544" y="5716764"/>
              <a:ext cx="4112556" cy="995412"/>
              <a:chOff x="3098998" y="3481966"/>
              <a:chExt cx="8190002" cy="1982326"/>
            </a:xfrm>
          </p:grpSpPr>
          <p:grpSp>
            <p:nvGrpSpPr>
              <p:cNvPr id="78" name="그룹 9">
                <a:extLst>
                  <a:ext uri="{FF2B5EF4-FFF2-40B4-BE49-F238E27FC236}">
                    <a16:creationId xmlns:a16="http://schemas.microsoft.com/office/drawing/2014/main" id="{88B42051-6D10-4230-9401-30A1EAC74417}"/>
                  </a:ext>
                </a:extLst>
              </p:cNvPr>
              <p:cNvGrpSpPr/>
              <p:nvPr/>
            </p:nvGrpSpPr>
            <p:grpSpPr>
              <a:xfrm>
                <a:off x="7205152" y="3498686"/>
                <a:ext cx="1711631" cy="954597"/>
                <a:chOff x="7205148" y="3645024"/>
                <a:chExt cx="1711631" cy="954597"/>
              </a:xfrm>
            </p:grpSpPr>
            <p:sp>
              <p:nvSpPr>
                <p:cNvPr id="112" name="Rectangle 74">
                  <a:extLst>
                    <a:ext uri="{FF2B5EF4-FFF2-40B4-BE49-F238E27FC236}">
                      <a16:creationId xmlns:a16="http://schemas.microsoft.com/office/drawing/2014/main" id="{6F62F88C-A5A1-4283-864E-983738D58E41}"/>
                    </a:ext>
                  </a:extLst>
                </p:cNvPr>
                <p:cNvSpPr/>
                <p:nvPr/>
              </p:nvSpPr>
              <p:spPr>
                <a:xfrm flipH="1">
                  <a:off x="7210998" y="4389320"/>
                  <a:ext cx="1699930" cy="210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294520" y="262881"/>
                      </a:moveTo>
                      <a:lnTo>
                        <a:pt x="4294520" y="390769"/>
                      </a:lnTo>
                      <a:lnTo>
                        <a:pt x="4155512" y="390769"/>
                      </a:lnTo>
                      <a:lnTo>
                        <a:pt x="4155512" y="262881"/>
                      </a:lnTo>
                      <a:close/>
                      <a:moveTo>
                        <a:pt x="4545033" y="262881"/>
                      </a:moveTo>
                      <a:lnTo>
                        <a:pt x="4545033" y="390769"/>
                      </a:lnTo>
                      <a:lnTo>
                        <a:pt x="4406025" y="390769"/>
                      </a:lnTo>
                      <a:lnTo>
                        <a:pt x="4406025" y="262881"/>
                      </a:lnTo>
                      <a:close/>
                      <a:moveTo>
                        <a:pt x="4795546" y="262881"/>
                      </a:moveTo>
                      <a:lnTo>
                        <a:pt x="4795546" y="390769"/>
                      </a:lnTo>
                      <a:lnTo>
                        <a:pt x="4656538" y="390769"/>
                      </a:lnTo>
                      <a:lnTo>
                        <a:pt x="4656538" y="262881"/>
                      </a:lnTo>
                      <a:close/>
                      <a:moveTo>
                        <a:pt x="5393520" y="0"/>
                      </a:moveTo>
                      <a:lnTo>
                        <a:pt x="1140534" y="0"/>
                      </a:lnTo>
                      <a:lnTo>
                        <a:pt x="1140534" y="658575"/>
                      </a:lnTo>
                      <a:lnTo>
                        <a:pt x="1057129" y="658575"/>
                      </a:lnTo>
                      <a:lnTo>
                        <a:pt x="1057129" y="0"/>
                      </a:lnTo>
                      <a:lnTo>
                        <a:pt x="926444" y="0"/>
                      </a:lnTo>
                      <a:lnTo>
                        <a:pt x="926444" y="658575"/>
                      </a:lnTo>
                      <a:lnTo>
                        <a:pt x="843039" y="658575"/>
                      </a:lnTo>
                      <a:lnTo>
                        <a:pt x="843039" y="0"/>
                      </a:lnTo>
                      <a:lnTo>
                        <a:pt x="712355" y="0"/>
                      </a:lnTo>
                      <a:lnTo>
                        <a:pt x="712355" y="658575"/>
                      </a:lnTo>
                      <a:lnTo>
                        <a:pt x="628950" y="658575"/>
                      </a:lnTo>
                      <a:lnTo>
                        <a:pt x="628950" y="0"/>
                      </a:lnTo>
                      <a:lnTo>
                        <a:pt x="498265" y="0"/>
                      </a:lnTo>
                      <a:lnTo>
                        <a:pt x="498265" y="658575"/>
                      </a:lnTo>
                      <a:lnTo>
                        <a:pt x="414860" y="658575"/>
                      </a:lnTo>
                      <a:lnTo>
                        <a:pt x="414860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90333B1E-7D7A-436C-9BA6-9DB928BD24B1}"/>
                    </a:ext>
                  </a:extLst>
                </p:cNvPr>
                <p:cNvSpPr/>
                <p:nvPr/>
              </p:nvSpPr>
              <p:spPr>
                <a:xfrm flipH="1">
                  <a:off x="7205148" y="4121909"/>
                  <a:ext cx="1711631" cy="211748"/>
                </a:xfrm>
                <a:prstGeom prst="rect">
                  <a:avLst/>
                </a:prstGeom>
                <a:solidFill>
                  <a:schemeClr val="accent6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4" name="Rectangle 94">
                  <a:extLst>
                    <a:ext uri="{FF2B5EF4-FFF2-40B4-BE49-F238E27FC236}">
                      <a16:creationId xmlns:a16="http://schemas.microsoft.com/office/drawing/2014/main" id="{78F7349A-98A6-4D85-A712-3E2C7EA6F2C9}"/>
                    </a:ext>
                  </a:extLst>
                </p:cNvPr>
                <p:cNvSpPr/>
                <p:nvPr/>
              </p:nvSpPr>
              <p:spPr>
                <a:xfrm flipH="1">
                  <a:off x="7338190" y="3887414"/>
                  <a:ext cx="1445547" cy="1788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289124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289124" y="667240"/>
                      </a:lnTo>
                      <a:close/>
                      <a:moveTo>
                        <a:pt x="629207" y="0"/>
                      </a:moveTo>
                      <a:lnTo>
                        <a:pt x="478456" y="0"/>
                      </a:lnTo>
                      <a:lnTo>
                        <a:pt x="478456" y="667240"/>
                      </a:lnTo>
                      <a:lnTo>
                        <a:pt x="629207" y="667240"/>
                      </a:lnTo>
                      <a:close/>
                      <a:moveTo>
                        <a:pt x="5393520" y="0"/>
                      </a:moveTo>
                      <a:lnTo>
                        <a:pt x="818539" y="0"/>
                      </a:lnTo>
                      <a:lnTo>
                        <a:pt x="818539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5" name="Rectangle 97">
                  <a:extLst>
                    <a:ext uri="{FF2B5EF4-FFF2-40B4-BE49-F238E27FC236}">
                      <a16:creationId xmlns:a16="http://schemas.microsoft.com/office/drawing/2014/main" id="{1E36456B-7F74-4D3D-90FA-F525ACB5888F}"/>
                    </a:ext>
                  </a:extLst>
                </p:cNvPr>
                <p:cNvSpPr/>
                <p:nvPr/>
              </p:nvSpPr>
              <p:spPr>
                <a:xfrm flipH="1">
                  <a:off x="7306278" y="3645024"/>
                  <a:ext cx="1509371" cy="186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3749325" y="214783"/>
                      </a:moveTo>
                      <a:lnTo>
                        <a:pt x="3749325" y="452458"/>
                      </a:lnTo>
                      <a:lnTo>
                        <a:pt x="3604159" y="452458"/>
                      </a:lnTo>
                      <a:lnTo>
                        <a:pt x="3604159" y="214783"/>
                      </a:lnTo>
                      <a:close/>
                      <a:moveTo>
                        <a:pt x="4010934" y="214783"/>
                      </a:moveTo>
                      <a:lnTo>
                        <a:pt x="4010934" y="452458"/>
                      </a:lnTo>
                      <a:lnTo>
                        <a:pt x="3865768" y="452458"/>
                      </a:lnTo>
                      <a:lnTo>
                        <a:pt x="3865768" y="214783"/>
                      </a:lnTo>
                      <a:close/>
                      <a:moveTo>
                        <a:pt x="4272544" y="214783"/>
                      </a:moveTo>
                      <a:lnTo>
                        <a:pt x="4272544" y="452458"/>
                      </a:lnTo>
                      <a:lnTo>
                        <a:pt x="4127378" y="452458"/>
                      </a:lnTo>
                      <a:lnTo>
                        <a:pt x="4127378" y="214783"/>
                      </a:lnTo>
                      <a:close/>
                      <a:moveTo>
                        <a:pt x="4534153" y="214783"/>
                      </a:moveTo>
                      <a:lnTo>
                        <a:pt x="4534153" y="452458"/>
                      </a:lnTo>
                      <a:lnTo>
                        <a:pt x="4388987" y="452458"/>
                      </a:lnTo>
                      <a:lnTo>
                        <a:pt x="4388987" y="214783"/>
                      </a:lnTo>
                      <a:close/>
                      <a:moveTo>
                        <a:pt x="4795763" y="214783"/>
                      </a:moveTo>
                      <a:lnTo>
                        <a:pt x="4795763" y="452458"/>
                      </a:lnTo>
                      <a:lnTo>
                        <a:pt x="4650597" y="452458"/>
                      </a:lnTo>
                      <a:lnTo>
                        <a:pt x="4650597" y="214783"/>
                      </a:lnTo>
                      <a:close/>
                      <a:moveTo>
                        <a:pt x="5057372" y="214783"/>
                      </a:moveTo>
                      <a:lnTo>
                        <a:pt x="5057372" y="452458"/>
                      </a:lnTo>
                      <a:lnTo>
                        <a:pt x="4912206" y="452458"/>
                      </a:lnTo>
                      <a:lnTo>
                        <a:pt x="4912206" y="214783"/>
                      </a:lnTo>
                      <a:close/>
                      <a:moveTo>
                        <a:pt x="5393520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79" name="그룹 4">
                <a:extLst>
                  <a:ext uri="{FF2B5EF4-FFF2-40B4-BE49-F238E27FC236}">
                    <a16:creationId xmlns:a16="http://schemas.microsoft.com/office/drawing/2014/main" id="{DDC65C07-85E5-4D1F-8490-93F0BB9D22AA}"/>
                  </a:ext>
                </a:extLst>
              </p:cNvPr>
              <p:cNvGrpSpPr/>
              <p:nvPr/>
            </p:nvGrpSpPr>
            <p:grpSpPr>
              <a:xfrm>
                <a:off x="3098998" y="4528291"/>
                <a:ext cx="8190002" cy="936001"/>
                <a:chOff x="3061130" y="4710839"/>
                <a:chExt cx="8190002" cy="936000"/>
              </a:xfrm>
              <a:solidFill>
                <a:schemeClr val="accent6"/>
              </a:solidFill>
            </p:grpSpPr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DD551C7C-4FF8-48B1-9484-CFE37BFC0002}"/>
                    </a:ext>
                  </a:extLst>
                </p:cNvPr>
                <p:cNvSpPr/>
                <p:nvPr/>
              </p:nvSpPr>
              <p:spPr>
                <a:xfrm rot="5400000">
                  <a:off x="2750931" y="5181794"/>
                  <a:ext cx="728398" cy="10799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5F23BBC6-3199-4F13-AADE-2816233A2421}"/>
                    </a:ext>
                  </a:extLst>
                </p:cNvPr>
                <p:cNvSpPr/>
                <p:nvPr/>
              </p:nvSpPr>
              <p:spPr>
                <a:xfrm>
                  <a:off x="3115132" y="4871592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ED4CE598-90EA-4AE1-9CBB-D179E2D3B788}"/>
                    </a:ext>
                  </a:extLst>
                </p:cNvPr>
                <p:cNvSpPr/>
                <p:nvPr/>
              </p:nvSpPr>
              <p:spPr>
                <a:xfrm rot="5400000">
                  <a:off x="4735132" y="5195592"/>
                  <a:ext cx="75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DB6DC498-D844-4019-B1E8-C7DBB0DB5226}"/>
                    </a:ext>
                  </a:extLst>
                </p:cNvPr>
                <p:cNvSpPr/>
                <p:nvPr/>
              </p:nvSpPr>
              <p:spPr>
                <a:xfrm>
                  <a:off x="5059132" y="5538839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2F58A0D0-023B-4ADB-BA2B-719DA34AD045}"/>
                    </a:ext>
                  </a:extLst>
                </p:cNvPr>
                <p:cNvSpPr/>
                <p:nvPr/>
              </p:nvSpPr>
              <p:spPr>
                <a:xfrm rot="5400000">
                  <a:off x="6589132" y="5124839"/>
                  <a:ext cx="93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EC4FC6C3-CA41-4D49-9C28-FA6572812013}"/>
                    </a:ext>
                  </a:extLst>
                </p:cNvPr>
                <p:cNvSpPr/>
                <p:nvPr/>
              </p:nvSpPr>
              <p:spPr>
                <a:xfrm>
                  <a:off x="7003132" y="4710839"/>
                  <a:ext cx="2052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2593D96A-F24F-4B05-8CFD-B18C3C266F78}"/>
                    </a:ext>
                  </a:extLst>
                </p:cNvPr>
                <p:cNvSpPr/>
                <p:nvPr/>
              </p:nvSpPr>
              <p:spPr>
                <a:xfrm rot="5400000">
                  <a:off x="8533132" y="5124839"/>
                  <a:ext cx="936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88D73664-02C4-4BAA-93F5-7FC5C3E0F80E}"/>
                    </a:ext>
                  </a:extLst>
                </p:cNvPr>
                <p:cNvSpPr/>
                <p:nvPr/>
              </p:nvSpPr>
              <p:spPr>
                <a:xfrm>
                  <a:off x="8947132" y="5538839"/>
                  <a:ext cx="2304000" cy="108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80" name="그룹 5">
                <a:extLst>
                  <a:ext uri="{FF2B5EF4-FFF2-40B4-BE49-F238E27FC236}">
                    <a16:creationId xmlns:a16="http://schemas.microsoft.com/office/drawing/2014/main" id="{170BEE31-A3E8-4192-AD97-6890C51FF227}"/>
                  </a:ext>
                </a:extLst>
              </p:cNvPr>
              <p:cNvGrpSpPr/>
              <p:nvPr/>
            </p:nvGrpSpPr>
            <p:grpSpPr>
              <a:xfrm>
                <a:off x="3428702" y="3723893"/>
                <a:ext cx="1489893" cy="881131"/>
                <a:chOff x="3428700" y="3933599"/>
                <a:chExt cx="1489892" cy="881131"/>
              </a:xfrm>
            </p:grpSpPr>
            <p:sp>
              <p:nvSpPr>
                <p:cNvPr id="100" name="Round Same Side Corner Rectangle 51">
                  <a:extLst>
                    <a:ext uri="{FF2B5EF4-FFF2-40B4-BE49-F238E27FC236}">
                      <a16:creationId xmlns:a16="http://schemas.microsoft.com/office/drawing/2014/main" id="{C7A58494-72DC-412A-B9F6-21F25D0EEA5F}"/>
                    </a:ext>
                  </a:extLst>
                </p:cNvPr>
                <p:cNvSpPr/>
                <p:nvPr/>
              </p:nvSpPr>
              <p:spPr>
                <a:xfrm rot="5400000" flipH="1">
                  <a:off x="4056583" y="3629219"/>
                  <a:ext cx="234126" cy="14898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101" name="Round Same Side Corner Rectangle 51">
                  <a:extLst>
                    <a:ext uri="{FF2B5EF4-FFF2-40B4-BE49-F238E27FC236}">
                      <a16:creationId xmlns:a16="http://schemas.microsoft.com/office/drawing/2014/main" id="{F3B54245-B622-4A94-9991-F2BB90DB4495}"/>
                    </a:ext>
                  </a:extLst>
                </p:cNvPr>
                <p:cNvSpPr/>
                <p:nvPr/>
              </p:nvSpPr>
              <p:spPr>
                <a:xfrm rot="16200000" flipH="1">
                  <a:off x="4063113" y="4000802"/>
                  <a:ext cx="221067" cy="1406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102" name="Round Same Side Corner Rectangle 51">
                  <a:extLst>
                    <a:ext uri="{FF2B5EF4-FFF2-40B4-BE49-F238E27FC236}">
                      <a16:creationId xmlns:a16="http://schemas.microsoft.com/office/drawing/2014/main" id="{395C194E-8001-465F-B447-0BD11CC35B01}"/>
                    </a:ext>
                  </a:extLst>
                </p:cNvPr>
                <p:cNvSpPr/>
                <p:nvPr/>
              </p:nvSpPr>
              <p:spPr>
                <a:xfrm rot="16200000" flipH="1">
                  <a:off x="4063113" y="3340738"/>
                  <a:ext cx="221067" cy="1406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8002" h="2500353">
                      <a:moveTo>
                        <a:pt x="0" y="2500353"/>
                      </a:moveTo>
                      <a:lnTo>
                        <a:pt x="0" y="234001"/>
                      </a:lnTo>
                      <a:cubicBezTo>
                        <a:pt x="0" y="104766"/>
                        <a:pt x="104766" y="0"/>
                        <a:pt x="234001" y="0"/>
                      </a:cubicBezTo>
                      <a:cubicBezTo>
                        <a:pt x="363236" y="0"/>
                        <a:pt x="468002" y="104766"/>
                        <a:pt x="468002" y="234001"/>
                      </a:cubicBezTo>
                      <a:cubicBezTo>
                        <a:pt x="468002" y="989452"/>
                        <a:pt x="468001" y="1744902"/>
                        <a:pt x="468001" y="2500353"/>
                      </a:cubicBezTo>
                      <a:lnTo>
                        <a:pt x="467594" y="2500353"/>
                      </a:lnTo>
                      <a:cubicBezTo>
                        <a:pt x="429063" y="2409421"/>
                        <a:pt x="338980" y="2345641"/>
                        <a:pt x="234000" y="2345641"/>
                      </a:cubicBezTo>
                      <a:cubicBezTo>
                        <a:pt x="129020" y="2345641"/>
                        <a:pt x="38938" y="2409421"/>
                        <a:pt x="406" y="2500353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 dirty="0"/>
                </a:p>
              </p:txBody>
            </p:sp>
          </p:grpSp>
          <p:grpSp>
            <p:nvGrpSpPr>
              <p:cNvPr id="81" name="그룹 8">
                <a:extLst>
                  <a:ext uri="{FF2B5EF4-FFF2-40B4-BE49-F238E27FC236}">
                    <a16:creationId xmlns:a16="http://schemas.microsoft.com/office/drawing/2014/main" id="{629BD8C3-7861-4569-949F-BF082CE3133E}"/>
                  </a:ext>
                </a:extLst>
              </p:cNvPr>
              <p:cNvGrpSpPr/>
              <p:nvPr/>
            </p:nvGrpSpPr>
            <p:grpSpPr>
              <a:xfrm>
                <a:off x="9206087" y="3583579"/>
                <a:ext cx="1534525" cy="1691872"/>
                <a:chOff x="9215137" y="3720865"/>
                <a:chExt cx="1534525" cy="1691872"/>
              </a:xfrm>
            </p:grpSpPr>
            <p:sp>
              <p:nvSpPr>
                <p:cNvPr id="95" name="Rectangle 52">
                  <a:extLst>
                    <a:ext uri="{FF2B5EF4-FFF2-40B4-BE49-F238E27FC236}">
                      <a16:creationId xmlns:a16="http://schemas.microsoft.com/office/drawing/2014/main" id="{3EAAEB4B-7A34-4637-883E-CF5EFD23F96E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8544278" y="4528080"/>
                  <a:ext cx="1555516" cy="2137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5393520" y="0"/>
                      </a:moveTo>
                      <a:lnTo>
                        <a:pt x="1875109" y="0"/>
                      </a:lnTo>
                      <a:lnTo>
                        <a:pt x="1875109" y="658575"/>
                      </a:lnTo>
                      <a:lnTo>
                        <a:pt x="1782911" y="658575"/>
                      </a:lnTo>
                      <a:lnTo>
                        <a:pt x="1782911" y="0"/>
                      </a:lnTo>
                      <a:lnTo>
                        <a:pt x="1642284" y="0"/>
                      </a:lnTo>
                      <a:lnTo>
                        <a:pt x="1642284" y="658575"/>
                      </a:lnTo>
                      <a:lnTo>
                        <a:pt x="1550085" y="658575"/>
                      </a:lnTo>
                      <a:lnTo>
                        <a:pt x="1550085" y="0"/>
                      </a:lnTo>
                      <a:lnTo>
                        <a:pt x="1409458" y="0"/>
                      </a:lnTo>
                      <a:lnTo>
                        <a:pt x="1409458" y="658575"/>
                      </a:lnTo>
                      <a:lnTo>
                        <a:pt x="1317259" y="658575"/>
                      </a:lnTo>
                      <a:lnTo>
                        <a:pt x="1317259" y="0"/>
                      </a:lnTo>
                      <a:lnTo>
                        <a:pt x="1176632" y="0"/>
                      </a:lnTo>
                      <a:lnTo>
                        <a:pt x="1176632" y="658575"/>
                      </a:lnTo>
                      <a:lnTo>
                        <a:pt x="1084434" y="658575"/>
                      </a:lnTo>
                      <a:lnTo>
                        <a:pt x="1084434" y="0"/>
                      </a:lnTo>
                      <a:lnTo>
                        <a:pt x="943806" y="0"/>
                      </a:lnTo>
                      <a:lnTo>
                        <a:pt x="943806" y="658575"/>
                      </a:lnTo>
                      <a:lnTo>
                        <a:pt x="851608" y="658575"/>
                      </a:lnTo>
                      <a:lnTo>
                        <a:pt x="851608" y="0"/>
                      </a:lnTo>
                      <a:lnTo>
                        <a:pt x="710981" y="0"/>
                      </a:lnTo>
                      <a:lnTo>
                        <a:pt x="710981" y="658575"/>
                      </a:lnTo>
                      <a:lnTo>
                        <a:pt x="618782" y="658575"/>
                      </a:lnTo>
                      <a:lnTo>
                        <a:pt x="618782" y="0"/>
                      </a:lnTo>
                      <a:lnTo>
                        <a:pt x="478155" y="0"/>
                      </a:lnTo>
                      <a:lnTo>
                        <a:pt x="478155" y="658575"/>
                      </a:lnTo>
                      <a:lnTo>
                        <a:pt x="385957" y="658575"/>
                      </a:lnTo>
                      <a:lnTo>
                        <a:pt x="385957" y="0"/>
                      </a:lnTo>
                      <a:lnTo>
                        <a:pt x="245332" y="0"/>
                      </a:lnTo>
                      <a:lnTo>
                        <a:pt x="245332" y="658575"/>
                      </a:lnTo>
                      <a:lnTo>
                        <a:pt x="153133" y="658575"/>
                      </a:lnTo>
                      <a:lnTo>
                        <a:pt x="153133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 dirty="0"/>
                </a:p>
              </p:txBody>
            </p:sp>
            <p:sp>
              <p:nvSpPr>
                <p:cNvPr id="96" name="Rectangle 98">
                  <a:extLst>
                    <a:ext uri="{FF2B5EF4-FFF2-40B4-BE49-F238E27FC236}">
                      <a16:creationId xmlns:a16="http://schemas.microsoft.com/office/drawing/2014/main" id="{FC1DB3C9-E1BD-4065-B887-DE921FB0630A}"/>
                    </a:ext>
                  </a:extLst>
                </p:cNvPr>
                <p:cNvSpPr/>
                <p:nvPr/>
              </p:nvSpPr>
              <p:spPr>
                <a:xfrm rot="5400000" flipH="1">
                  <a:off x="8810372" y="4499101"/>
                  <a:ext cx="1606471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7" name="Rectangle 112">
                  <a:extLst>
                    <a:ext uri="{FF2B5EF4-FFF2-40B4-BE49-F238E27FC236}">
                      <a16:creationId xmlns:a16="http://schemas.microsoft.com/office/drawing/2014/main" id="{E5B4CFBB-DA5F-44E1-B257-92F89FDF1862}"/>
                    </a:ext>
                  </a:extLst>
                </p:cNvPr>
                <p:cNvSpPr/>
                <p:nvPr/>
              </p:nvSpPr>
              <p:spPr>
                <a:xfrm rot="5400000" flipH="1">
                  <a:off x="9068612" y="4450531"/>
                  <a:ext cx="1691872" cy="232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8" name="Rectangle 131">
                  <a:extLst>
                    <a:ext uri="{FF2B5EF4-FFF2-40B4-BE49-F238E27FC236}">
                      <a16:creationId xmlns:a16="http://schemas.microsoft.com/office/drawing/2014/main" id="{F329099C-1D62-426F-82B1-163B52A8B6B6}"/>
                    </a:ext>
                  </a:extLst>
                </p:cNvPr>
                <p:cNvSpPr/>
                <p:nvPr/>
              </p:nvSpPr>
              <p:spPr>
                <a:xfrm rot="5400000" flipH="1">
                  <a:off x="9709091" y="4656737"/>
                  <a:ext cx="1152000" cy="360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2000" h="360000">
                      <a:moveTo>
                        <a:pt x="773299" y="360000"/>
                      </a:moveTo>
                      <a:lnTo>
                        <a:pt x="773299" y="0"/>
                      </a:lnTo>
                      <a:lnTo>
                        <a:pt x="0" y="0"/>
                      </a:lnTo>
                      <a:lnTo>
                        <a:pt x="0" y="360000"/>
                      </a:lnTo>
                      <a:close/>
                      <a:moveTo>
                        <a:pt x="929520" y="360000"/>
                      </a:moveTo>
                      <a:lnTo>
                        <a:pt x="929520" y="0"/>
                      </a:lnTo>
                      <a:lnTo>
                        <a:pt x="863339" y="0"/>
                      </a:lnTo>
                      <a:lnTo>
                        <a:pt x="863339" y="360000"/>
                      </a:lnTo>
                      <a:close/>
                      <a:moveTo>
                        <a:pt x="1152000" y="360000"/>
                      </a:moveTo>
                      <a:lnTo>
                        <a:pt x="1152000" y="0"/>
                      </a:lnTo>
                      <a:lnTo>
                        <a:pt x="1019560" y="0"/>
                      </a:lnTo>
                      <a:lnTo>
                        <a:pt x="1019560" y="36000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99" name="Rectangle 74">
                  <a:extLst>
                    <a:ext uri="{FF2B5EF4-FFF2-40B4-BE49-F238E27FC236}">
                      <a16:creationId xmlns:a16="http://schemas.microsoft.com/office/drawing/2014/main" id="{789E78E9-FC42-4DFA-AC59-F1F5BD34A088}"/>
                    </a:ext>
                  </a:extLst>
                </p:cNvPr>
                <p:cNvSpPr/>
                <p:nvPr/>
              </p:nvSpPr>
              <p:spPr>
                <a:xfrm rot="5400000" flipH="1">
                  <a:off x="9879474" y="4542548"/>
                  <a:ext cx="1530076" cy="2103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294520" y="262881"/>
                      </a:moveTo>
                      <a:lnTo>
                        <a:pt x="4294520" y="390769"/>
                      </a:lnTo>
                      <a:lnTo>
                        <a:pt x="4155512" y="390769"/>
                      </a:lnTo>
                      <a:lnTo>
                        <a:pt x="4155512" y="262881"/>
                      </a:lnTo>
                      <a:close/>
                      <a:moveTo>
                        <a:pt x="4545033" y="262881"/>
                      </a:moveTo>
                      <a:lnTo>
                        <a:pt x="4545033" y="390769"/>
                      </a:lnTo>
                      <a:lnTo>
                        <a:pt x="4406025" y="390769"/>
                      </a:lnTo>
                      <a:lnTo>
                        <a:pt x="4406025" y="262881"/>
                      </a:lnTo>
                      <a:close/>
                      <a:moveTo>
                        <a:pt x="4795546" y="262881"/>
                      </a:moveTo>
                      <a:lnTo>
                        <a:pt x="4795546" y="390769"/>
                      </a:lnTo>
                      <a:lnTo>
                        <a:pt x="4656538" y="390769"/>
                      </a:lnTo>
                      <a:lnTo>
                        <a:pt x="4656538" y="262881"/>
                      </a:lnTo>
                      <a:close/>
                      <a:moveTo>
                        <a:pt x="5393520" y="0"/>
                      </a:moveTo>
                      <a:lnTo>
                        <a:pt x="1140534" y="0"/>
                      </a:lnTo>
                      <a:lnTo>
                        <a:pt x="1140534" y="658575"/>
                      </a:lnTo>
                      <a:lnTo>
                        <a:pt x="1057129" y="658575"/>
                      </a:lnTo>
                      <a:lnTo>
                        <a:pt x="1057129" y="0"/>
                      </a:lnTo>
                      <a:lnTo>
                        <a:pt x="926444" y="0"/>
                      </a:lnTo>
                      <a:lnTo>
                        <a:pt x="926444" y="658575"/>
                      </a:lnTo>
                      <a:lnTo>
                        <a:pt x="843039" y="658575"/>
                      </a:lnTo>
                      <a:lnTo>
                        <a:pt x="843039" y="0"/>
                      </a:lnTo>
                      <a:lnTo>
                        <a:pt x="712355" y="0"/>
                      </a:lnTo>
                      <a:lnTo>
                        <a:pt x="712355" y="658575"/>
                      </a:lnTo>
                      <a:lnTo>
                        <a:pt x="628950" y="658575"/>
                      </a:lnTo>
                      <a:lnTo>
                        <a:pt x="628950" y="0"/>
                      </a:lnTo>
                      <a:lnTo>
                        <a:pt x="498265" y="0"/>
                      </a:lnTo>
                      <a:lnTo>
                        <a:pt x="498265" y="658575"/>
                      </a:lnTo>
                      <a:lnTo>
                        <a:pt x="414860" y="658575"/>
                      </a:lnTo>
                      <a:lnTo>
                        <a:pt x="414860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  <p:grpSp>
            <p:nvGrpSpPr>
              <p:cNvPr id="83" name="그룹 7">
                <a:extLst>
                  <a:ext uri="{FF2B5EF4-FFF2-40B4-BE49-F238E27FC236}">
                    <a16:creationId xmlns:a16="http://schemas.microsoft.com/office/drawing/2014/main" id="{691D90D9-BFBA-4786-947F-B515B1C01ED4}"/>
                  </a:ext>
                </a:extLst>
              </p:cNvPr>
              <p:cNvGrpSpPr/>
              <p:nvPr/>
            </p:nvGrpSpPr>
            <p:grpSpPr>
              <a:xfrm>
                <a:off x="5396050" y="3481966"/>
                <a:ext cx="1491179" cy="1794202"/>
                <a:chOff x="5396046" y="3691673"/>
                <a:chExt cx="1491179" cy="1794202"/>
              </a:xfrm>
            </p:grpSpPr>
            <p:sp>
              <p:nvSpPr>
                <p:cNvPr id="84" name="Rectangle 26">
                  <a:extLst>
                    <a:ext uri="{FF2B5EF4-FFF2-40B4-BE49-F238E27FC236}">
                      <a16:creationId xmlns:a16="http://schemas.microsoft.com/office/drawing/2014/main" id="{5D0B2889-37AD-4258-831C-CF7E8AF74A25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4636164" y="4505621"/>
                  <a:ext cx="1734320" cy="214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933815" y="0"/>
                      </a:moveTo>
                      <a:lnTo>
                        <a:pt x="834953" y="0"/>
                      </a:lnTo>
                      <a:lnTo>
                        <a:pt x="834953" y="658575"/>
                      </a:lnTo>
                      <a:lnTo>
                        <a:pt x="751548" y="658575"/>
                      </a:lnTo>
                      <a:lnTo>
                        <a:pt x="751548" y="0"/>
                      </a:lnTo>
                      <a:lnTo>
                        <a:pt x="620863" y="0"/>
                      </a:lnTo>
                      <a:lnTo>
                        <a:pt x="620863" y="658575"/>
                      </a:lnTo>
                      <a:lnTo>
                        <a:pt x="537458" y="658575"/>
                      </a:lnTo>
                      <a:lnTo>
                        <a:pt x="537458" y="0"/>
                      </a:lnTo>
                      <a:lnTo>
                        <a:pt x="406774" y="0"/>
                      </a:lnTo>
                      <a:lnTo>
                        <a:pt x="406774" y="658575"/>
                      </a:lnTo>
                      <a:lnTo>
                        <a:pt x="323369" y="658575"/>
                      </a:lnTo>
                      <a:lnTo>
                        <a:pt x="323369" y="0"/>
                      </a:lnTo>
                      <a:lnTo>
                        <a:pt x="192684" y="0"/>
                      </a:lnTo>
                      <a:lnTo>
                        <a:pt x="192684" y="658575"/>
                      </a:lnTo>
                      <a:lnTo>
                        <a:pt x="109279" y="658575"/>
                      </a:lnTo>
                      <a:lnTo>
                        <a:pt x="109279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4933815" y="667240"/>
                      </a:lnTo>
                      <a:close/>
                      <a:moveTo>
                        <a:pt x="5147905" y="0"/>
                      </a:moveTo>
                      <a:lnTo>
                        <a:pt x="5017220" y="0"/>
                      </a:lnTo>
                      <a:lnTo>
                        <a:pt x="5017220" y="667240"/>
                      </a:lnTo>
                      <a:lnTo>
                        <a:pt x="5147905" y="667240"/>
                      </a:lnTo>
                      <a:close/>
                      <a:moveTo>
                        <a:pt x="5393520" y="0"/>
                      </a:moveTo>
                      <a:lnTo>
                        <a:pt x="5231310" y="0"/>
                      </a:lnTo>
                      <a:lnTo>
                        <a:pt x="523131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5" name="Rectangle 98">
                  <a:extLst>
                    <a:ext uri="{FF2B5EF4-FFF2-40B4-BE49-F238E27FC236}">
                      <a16:creationId xmlns:a16="http://schemas.microsoft.com/office/drawing/2014/main" id="{ECCED9BA-8A43-4159-B1CC-E17210501170}"/>
                    </a:ext>
                  </a:extLst>
                </p:cNvPr>
                <p:cNvSpPr/>
                <p:nvPr/>
              </p:nvSpPr>
              <p:spPr>
                <a:xfrm rot="5400000" flipH="1">
                  <a:off x="5154475" y="4524295"/>
                  <a:ext cx="1694715" cy="209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6" name="Rectangle 110">
                  <a:extLst>
                    <a:ext uri="{FF2B5EF4-FFF2-40B4-BE49-F238E27FC236}">
                      <a16:creationId xmlns:a16="http://schemas.microsoft.com/office/drawing/2014/main" id="{22EA90BA-EB63-4BB6-BF39-8C819AD552D8}"/>
                    </a:ext>
                  </a:extLst>
                </p:cNvPr>
                <p:cNvSpPr/>
                <p:nvPr/>
              </p:nvSpPr>
              <p:spPr>
                <a:xfrm rot="5400000" flipH="1">
                  <a:off x="5003815" y="4633711"/>
                  <a:ext cx="1499976" cy="1855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160738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160738" y="667240"/>
                      </a:lnTo>
                      <a:close/>
                      <a:moveTo>
                        <a:pt x="374828" y="0"/>
                      </a:moveTo>
                      <a:lnTo>
                        <a:pt x="244143" y="0"/>
                      </a:lnTo>
                      <a:lnTo>
                        <a:pt x="244143" y="667240"/>
                      </a:lnTo>
                      <a:lnTo>
                        <a:pt x="374828" y="667240"/>
                      </a:lnTo>
                      <a:close/>
                      <a:moveTo>
                        <a:pt x="588917" y="0"/>
                      </a:moveTo>
                      <a:lnTo>
                        <a:pt x="458233" y="0"/>
                      </a:lnTo>
                      <a:lnTo>
                        <a:pt x="458233" y="667240"/>
                      </a:lnTo>
                      <a:lnTo>
                        <a:pt x="588917" y="667240"/>
                      </a:lnTo>
                      <a:close/>
                      <a:moveTo>
                        <a:pt x="803007" y="0"/>
                      </a:moveTo>
                      <a:lnTo>
                        <a:pt x="672322" y="0"/>
                      </a:lnTo>
                      <a:lnTo>
                        <a:pt x="672322" y="667240"/>
                      </a:lnTo>
                      <a:lnTo>
                        <a:pt x="803007" y="667240"/>
                      </a:lnTo>
                      <a:close/>
                      <a:moveTo>
                        <a:pt x="5393520" y="0"/>
                      </a:moveTo>
                      <a:lnTo>
                        <a:pt x="886412" y="0"/>
                      </a:lnTo>
                      <a:lnTo>
                        <a:pt x="886412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7" name="Rectangle 112">
                  <a:extLst>
                    <a:ext uri="{FF2B5EF4-FFF2-40B4-BE49-F238E27FC236}">
                      <a16:creationId xmlns:a16="http://schemas.microsoft.com/office/drawing/2014/main" id="{639056C7-5E6A-4E98-9C3F-CBA96FC87CB5}"/>
                    </a:ext>
                  </a:extLst>
                </p:cNvPr>
                <p:cNvSpPr/>
                <p:nvPr/>
              </p:nvSpPr>
              <p:spPr>
                <a:xfrm rot="5400000" flipH="1">
                  <a:off x="5375077" y="4473676"/>
                  <a:ext cx="1784807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615033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615033" y="667240"/>
                      </a:lnTo>
                      <a:close/>
                      <a:moveTo>
                        <a:pt x="829123" y="0"/>
                      </a:moveTo>
                      <a:lnTo>
                        <a:pt x="698438" y="0"/>
                      </a:lnTo>
                      <a:lnTo>
                        <a:pt x="698438" y="667240"/>
                      </a:lnTo>
                      <a:lnTo>
                        <a:pt x="829123" y="667240"/>
                      </a:lnTo>
                      <a:close/>
                      <a:moveTo>
                        <a:pt x="4597121" y="0"/>
                      </a:moveTo>
                      <a:lnTo>
                        <a:pt x="912528" y="0"/>
                      </a:lnTo>
                      <a:lnTo>
                        <a:pt x="912528" y="667240"/>
                      </a:lnTo>
                      <a:lnTo>
                        <a:pt x="4597121" y="667240"/>
                      </a:lnTo>
                      <a:close/>
                      <a:moveTo>
                        <a:pt x="4811211" y="0"/>
                      </a:moveTo>
                      <a:lnTo>
                        <a:pt x="4680526" y="0"/>
                      </a:lnTo>
                      <a:lnTo>
                        <a:pt x="4680526" y="667240"/>
                      </a:lnTo>
                      <a:lnTo>
                        <a:pt x="4811211" y="667240"/>
                      </a:lnTo>
                      <a:close/>
                      <a:moveTo>
                        <a:pt x="5393520" y="0"/>
                      </a:moveTo>
                      <a:lnTo>
                        <a:pt x="4894616" y="0"/>
                      </a:lnTo>
                      <a:lnTo>
                        <a:pt x="4894616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8" name="Rectangle 97">
                  <a:extLst>
                    <a:ext uri="{FF2B5EF4-FFF2-40B4-BE49-F238E27FC236}">
                      <a16:creationId xmlns:a16="http://schemas.microsoft.com/office/drawing/2014/main" id="{A25BA4F2-F393-4D42-A3A3-D34D4D7B6D8C}"/>
                    </a:ext>
                  </a:extLst>
                </p:cNvPr>
                <p:cNvSpPr/>
                <p:nvPr/>
              </p:nvSpPr>
              <p:spPr>
                <a:xfrm rot="5400000" flipH="1">
                  <a:off x="5764657" y="4637827"/>
                  <a:ext cx="1509371" cy="186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3749325" y="214783"/>
                      </a:moveTo>
                      <a:lnTo>
                        <a:pt x="3749325" y="452458"/>
                      </a:lnTo>
                      <a:lnTo>
                        <a:pt x="3604159" y="452458"/>
                      </a:lnTo>
                      <a:lnTo>
                        <a:pt x="3604159" y="214783"/>
                      </a:lnTo>
                      <a:close/>
                      <a:moveTo>
                        <a:pt x="4010934" y="214783"/>
                      </a:moveTo>
                      <a:lnTo>
                        <a:pt x="4010934" y="452458"/>
                      </a:lnTo>
                      <a:lnTo>
                        <a:pt x="3865768" y="452458"/>
                      </a:lnTo>
                      <a:lnTo>
                        <a:pt x="3865768" y="214783"/>
                      </a:lnTo>
                      <a:close/>
                      <a:moveTo>
                        <a:pt x="4272544" y="214783"/>
                      </a:moveTo>
                      <a:lnTo>
                        <a:pt x="4272544" y="452458"/>
                      </a:lnTo>
                      <a:lnTo>
                        <a:pt x="4127378" y="452458"/>
                      </a:lnTo>
                      <a:lnTo>
                        <a:pt x="4127378" y="214783"/>
                      </a:lnTo>
                      <a:close/>
                      <a:moveTo>
                        <a:pt x="4534153" y="214783"/>
                      </a:moveTo>
                      <a:lnTo>
                        <a:pt x="4534153" y="452458"/>
                      </a:lnTo>
                      <a:lnTo>
                        <a:pt x="4388987" y="452458"/>
                      </a:lnTo>
                      <a:lnTo>
                        <a:pt x="4388987" y="214783"/>
                      </a:lnTo>
                      <a:close/>
                      <a:moveTo>
                        <a:pt x="4795763" y="214783"/>
                      </a:moveTo>
                      <a:lnTo>
                        <a:pt x="4795763" y="452458"/>
                      </a:lnTo>
                      <a:lnTo>
                        <a:pt x="4650597" y="452458"/>
                      </a:lnTo>
                      <a:lnTo>
                        <a:pt x="4650597" y="214783"/>
                      </a:lnTo>
                      <a:close/>
                      <a:moveTo>
                        <a:pt x="5057372" y="214783"/>
                      </a:moveTo>
                      <a:lnTo>
                        <a:pt x="5057372" y="452458"/>
                      </a:lnTo>
                      <a:lnTo>
                        <a:pt x="4912206" y="452458"/>
                      </a:lnTo>
                      <a:lnTo>
                        <a:pt x="4912206" y="214783"/>
                      </a:lnTo>
                      <a:close/>
                      <a:moveTo>
                        <a:pt x="5393520" y="0"/>
                      </a:move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89" name="Rectangle 98">
                  <a:extLst>
                    <a:ext uri="{FF2B5EF4-FFF2-40B4-BE49-F238E27FC236}">
                      <a16:creationId xmlns:a16="http://schemas.microsoft.com/office/drawing/2014/main" id="{C9A661D6-D3C0-487F-82D7-1CE56A0D2038}"/>
                    </a:ext>
                  </a:extLst>
                </p:cNvPr>
                <p:cNvSpPr/>
                <p:nvPr/>
              </p:nvSpPr>
              <p:spPr>
                <a:xfrm rot="5400000" flipH="1">
                  <a:off x="5973589" y="4562844"/>
                  <a:ext cx="1606471" cy="2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3520" h="667240">
                      <a:moveTo>
                        <a:pt x="4577339" y="222921"/>
                      </a:moveTo>
                      <a:lnTo>
                        <a:pt x="4577339" y="451264"/>
                      </a:lnTo>
                      <a:lnTo>
                        <a:pt x="4329141" y="451264"/>
                      </a:lnTo>
                      <a:lnTo>
                        <a:pt x="4329141" y="222921"/>
                      </a:lnTo>
                      <a:close/>
                      <a:moveTo>
                        <a:pt x="5021455" y="222921"/>
                      </a:moveTo>
                      <a:lnTo>
                        <a:pt x="5021455" y="451264"/>
                      </a:lnTo>
                      <a:lnTo>
                        <a:pt x="4773257" y="451264"/>
                      </a:lnTo>
                      <a:lnTo>
                        <a:pt x="4773257" y="222921"/>
                      </a:lnTo>
                      <a:close/>
                      <a:moveTo>
                        <a:pt x="5393520" y="0"/>
                      </a:moveTo>
                      <a:lnTo>
                        <a:pt x="538365" y="0"/>
                      </a:lnTo>
                      <a:lnTo>
                        <a:pt x="538365" y="667239"/>
                      </a:lnTo>
                      <a:lnTo>
                        <a:pt x="300065" y="667239"/>
                      </a:lnTo>
                      <a:lnTo>
                        <a:pt x="300065" y="0"/>
                      </a:lnTo>
                      <a:lnTo>
                        <a:pt x="0" y="0"/>
                      </a:lnTo>
                      <a:lnTo>
                        <a:pt x="0" y="667240"/>
                      </a:lnTo>
                      <a:lnTo>
                        <a:pt x="5393520" y="667240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D2F3E3FE-9AA4-4C96-B4C1-942C9B0BB9F9}"/>
              </a:ext>
            </a:extLst>
          </p:cNvPr>
          <p:cNvGrpSpPr/>
          <p:nvPr/>
        </p:nvGrpSpPr>
        <p:grpSpPr>
          <a:xfrm>
            <a:off x="-9428" y="-7041"/>
            <a:ext cx="9915426" cy="800776"/>
            <a:chOff x="-9428" y="-7041"/>
            <a:chExt cx="9915426" cy="800776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0B8B2ACD-C5AF-4ED8-AB11-3377C8F51672}"/>
                </a:ext>
              </a:extLst>
            </p:cNvPr>
            <p:cNvGrpSpPr/>
            <p:nvPr/>
          </p:nvGrpSpPr>
          <p:grpSpPr>
            <a:xfrm rot="10800000">
              <a:off x="-9428" y="-7039"/>
              <a:ext cx="1364691" cy="800773"/>
              <a:chOff x="2987824" y="3700232"/>
              <a:chExt cx="2780246" cy="1879687"/>
            </a:xfrm>
          </p:grpSpPr>
          <p:sp>
            <p:nvSpPr>
              <p:cNvPr id="128" name="Rectangle 39">
                <a:extLst>
                  <a:ext uri="{FF2B5EF4-FFF2-40B4-BE49-F238E27FC236}">
                    <a16:creationId xmlns:a16="http://schemas.microsoft.com/office/drawing/2014/main" id="{D2581B92-9B67-49F9-9767-0F75D68D916B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9" name="Rectangle 26">
                <a:extLst>
                  <a:ext uri="{FF2B5EF4-FFF2-40B4-BE49-F238E27FC236}">
                    <a16:creationId xmlns:a16="http://schemas.microsoft.com/office/drawing/2014/main" id="{C226936A-2826-4DD8-A323-C56D7099237A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0" name="Rectangle 52">
                <a:extLst>
                  <a:ext uri="{FF2B5EF4-FFF2-40B4-BE49-F238E27FC236}">
                    <a16:creationId xmlns:a16="http://schemas.microsoft.com/office/drawing/2014/main" id="{76A472A6-AD18-4D24-88F8-82E25567070E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1" name="Rectangle 98">
                <a:extLst>
                  <a:ext uri="{FF2B5EF4-FFF2-40B4-BE49-F238E27FC236}">
                    <a16:creationId xmlns:a16="http://schemas.microsoft.com/office/drawing/2014/main" id="{BD76A118-4F42-4A55-9F58-308F31240DD9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2" name="Rectangle 110">
                <a:extLst>
                  <a:ext uri="{FF2B5EF4-FFF2-40B4-BE49-F238E27FC236}">
                    <a16:creationId xmlns:a16="http://schemas.microsoft.com/office/drawing/2014/main" id="{58077885-A736-444B-8F28-F1E6DA9A25A0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3" name="Rectangle 112">
                <a:extLst>
                  <a:ext uri="{FF2B5EF4-FFF2-40B4-BE49-F238E27FC236}">
                    <a16:creationId xmlns:a16="http://schemas.microsoft.com/office/drawing/2014/main" id="{D375C1F1-9933-4295-9E7B-202E3C0A3C37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4" name="Rectangle 112">
                <a:extLst>
                  <a:ext uri="{FF2B5EF4-FFF2-40B4-BE49-F238E27FC236}">
                    <a16:creationId xmlns:a16="http://schemas.microsoft.com/office/drawing/2014/main" id="{49EAB4EE-9E9F-4716-9168-9BC9A7C7DB09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5" name="Rectangle 97">
                <a:extLst>
                  <a:ext uri="{FF2B5EF4-FFF2-40B4-BE49-F238E27FC236}">
                    <a16:creationId xmlns:a16="http://schemas.microsoft.com/office/drawing/2014/main" id="{2626000B-0B12-4802-8819-828818404ECD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6" name="Rectangle 74">
                <a:extLst>
                  <a:ext uri="{FF2B5EF4-FFF2-40B4-BE49-F238E27FC236}">
                    <a16:creationId xmlns:a16="http://schemas.microsoft.com/office/drawing/2014/main" id="{E8AFC980-80A8-4DA9-8AB1-7ACEE0D9E68E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7" name="Rectangle 131">
                <a:extLst>
                  <a:ext uri="{FF2B5EF4-FFF2-40B4-BE49-F238E27FC236}">
                    <a16:creationId xmlns:a16="http://schemas.microsoft.com/office/drawing/2014/main" id="{8F8D50CF-B50C-460B-9F85-5A8C02636667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AC947AB6-C6E7-496C-9549-42749A21C49D}"/>
                </a:ext>
              </a:extLst>
            </p:cNvPr>
            <p:cNvGrpSpPr/>
            <p:nvPr/>
          </p:nvGrpSpPr>
          <p:grpSpPr>
            <a:xfrm rot="10800000">
              <a:off x="1384580" y="-7038"/>
              <a:ext cx="1364691" cy="800773"/>
              <a:chOff x="2987824" y="3700232"/>
              <a:chExt cx="2780246" cy="1879687"/>
            </a:xfrm>
          </p:grpSpPr>
          <p:sp>
            <p:nvSpPr>
              <p:cNvPr id="139" name="Rectangle 39">
                <a:extLst>
                  <a:ext uri="{FF2B5EF4-FFF2-40B4-BE49-F238E27FC236}">
                    <a16:creationId xmlns:a16="http://schemas.microsoft.com/office/drawing/2014/main" id="{1742CD39-1470-48AF-BBFE-AD037281A119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0" name="Rectangle 26">
                <a:extLst>
                  <a:ext uri="{FF2B5EF4-FFF2-40B4-BE49-F238E27FC236}">
                    <a16:creationId xmlns:a16="http://schemas.microsoft.com/office/drawing/2014/main" id="{C5E16B20-1FA1-4329-8318-FAE94C8F3801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1" name="Rectangle 52">
                <a:extLst>
                  <a:ext uri="{FF2B5EF4-FFF2-40B4-BE49-F238E27FC236}">
                    <a16:creationId xmlns:a16="http://schemas.microsoft.com/office/drawing/2014/main" id="{34C620DF-74E1-4850-BDAF-E2103A393D97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2" name="Rectangle 98">
                <a:extLst>
                  <a:ext uri="{FF2B5EF4-FFF2-40B4-BE49-F238E27FC236}">
                    <a16:creationId xmlns:a16="http://schemas.microsoft.com/office/drawing/2014/main" id="{70835EC8-2AB3-49A8-BF11-F331B0D18475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3" name="Rectangle 110">
                <a:extLst>
                  <a:ext uri="{FF2B5EF4-FFF2-40B4-BE49-F238E27FC236}">
                    <a16:creationId xmlns:a16="http://schemas.microsoft.com/office/drawing/2014/main" id="{23A9A239-EA0C-4229-812A-34C6738A9EE4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4" name="Rectangle 112">
                <a:extLst>
                  <a:ext uri="{FF2B5EF4-FFF2-40B4-BE49-F238E27FC236}">
                    <a16:creationId xmlns:a16="http://schemas.microsoft.com/office/drawing/2014/main" id="{2386A050-8912-4FD0-86DF-82D7B8016E68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5" name="Rectangle 112">
                <a:extLst>
                  <a:ext uri="{FF2B5EF4-FFF2-40B4-BE49-F238E27FC236}">
                    <a16:creationId xmlns:a16="http://schemas.microsoft.com/office/drawing/2014/main" id="{8FF0610F-8689-4818-8F50-A7FC4D5E04BD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6" name="Rectangle 97">
                <a:extLst>
                  <a:ext uri="{FF2B5EF4-FFF2-40B4-BE49-F238E27FC236}">
                    <a16:creationId xmlns:a16="http://schemas.microsoft.com/office/drawing/2014/main" id="{BCC9949F-8BD3-4034-997E-4F0400E815EC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7" name="Rectangle 74">
                <a:extLst>
                  <a:ext uri="{FF2B5EF4-FFF2-40B4-BE49-F238E27FC236}">
                    <a16:creationId xmlns:a16="http://schemas.microsoft.com/office/drawing/2014/main" id="{F2C20150-F898-43F6-B572-880F07D90A7B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8" name="Rectangle 131">
                <a:extLst>
                  <a:ext uri="{FF2B5EF4-FFF2-40B4-BE49-F238E27FC236}">
                    <a16:creationId xmlns:a16="http://schemas.microsoft.com/office/drawing/2014/main" id="{21289B10-A6E0-4487-B7E2-545C7071AEDE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1D893E4C-7A6B-4F78-8C58-A6161B94E99D}"/>
                </a:ext>
              </a:extLst>
            </p:cNvPr>
            <p:cNvGrpSpPr/>
            <p:nvPr/>
          </p:nvGrpSpPr>
          <p:grpSpPr>
            <a:xfrm rot="10800000">
              <a:off x="2778588" y="-7038"/>
              <a:ext cx="1364691" cy="800773"/>
              <a:chOff x="2987824" y="3700232"/>
              <a:chExt cx="2780246" cy="1879687"/>
            </a:xfrm>
          </p:grpSpPr>
          <p:sp>
            <p:nvSpPr>
              <p:cNvPr id="150" name="Rectangle 39">
                <a:extLst>
                  <a:ext uri="{FF2B5EF4-FFF2-40B4-BE49-F238E27FC236}">
                    <a16:creationId xmlns:a16="http://schemas.microsoft.com/office/drawing/2014/main" id="{4435E289-F4AE-4FCD-8BC5-4E09A6D69FD6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1" name="Rectangle 26">
                <a:extLst>
                  <a:ext uri="{FF2B5EF4-FFF2-40B4-BE49-F238E27FC236}">
                    <a16:creationId xmlns:a16="http://schemas.microsoft.com/office/drawing/2014/main" id="{F59E6E3A-D67C-4616-AC0A-442666407647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2" name="Rectangle 52">
                <a:extLst>
                  <a:ext uri="{FF2B5EF4-FFF2-40B4-BE49-F238E27FC236}">
                    <a16:creationId xmlns:a16="http://schemas.microsoft.com/office/drawing/2014/main" id="{865F0D97-8C89-420B-ABDC-C56027FA23EB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3" name="Rectangle 98">
                <a:extLst>
                  <a:ext uri="{FF2B5EF4-FFF2-40B4-BE49-F238E27FC236}">
                    <a16:creationId xmlns:a16="http://schemas.microsoft.com/office/drawing/2014/main" id="{C91D784C-C73E-49B4-BCC2-9536459EF6A7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4" name="Rectangle 110">
                <a:extLst>
                  <a:ext uri="{FF2B5EF4-FFF2-40B4-BE49-F238E27FC236}">
                    <a16:creationId xmlns:a16="http://schemas.microsoft.com/office/drawing/2014/main" id="{7E1295E6-D706-4575-8B46-8B6B826B52CB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5" name="Rectangle 112">
                <a:extLst>
                  <a:ext uri="{FF2B5EF4-FFF2-40B4-BE49-F238E27FC236}">
                    <a16:creationId xmlns:a16="http://schemas.microsoft.com/office/drawing/2014/main" id="{723C4C6E-09C3-4F27-801E-638821949535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6" name="Rectangle 112">
                <a:extLst>
                  <a:ext uri="{FF2B5EF4-FFF2-40B4-BE49-F238E27FC236}">
                    <a16:creationId xmlns:a16="http://schemas.microsoft.com/office/drawing/2014/main" id="{678B449E-4B9D-4F8D-B4E8-2FBAFD272DAB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7" name="Rectangle 97">
                <a:extLst>
                  <a:ext uri="{FF2B5EF4-FFF2-40B4-BE49-F238E27FC236}">
                    <a16:creationId xmlns:a16="http://schemas.microsoft.com/office/drawing/2014/main" id="{F2EE103D-FDF1-48C8-83C4-7C644C6B56BC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8" name="Rectangle 74">
                <a:extLst>
                  <a:ext uri="{FF2B5EF4-FFF2-40B4-BE49-F238E27FC236}">
                    <a16:creationId xmlns:a16="http://schemas.microsoft.com/office/drawing/2014/main" id="{977E3A3E-5FCD-44FD-8946-DCAEA54BA104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9" name="Rectangle 131">
                <a:extLst>
                  <a:ext uri="{FF2B5EF4-FFF2-40B4-BE49-F238E27FC236}">
                    <a16:creationId xmlns:a16="http://schemas.microsoft.com/office/drawing/2014/main" id="{2FA4F69F-18D4-49D7-BB70-BDBF27CB2427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057F9429-2C2F-4C64-B828-166D125A987E}"/>
                </a:ext>
              </a:extLst>
            </p:cNvPr>
            <p:cNvGrpSpPr/>
            <p:nvPr/>
          </p:nvGrpSpPr>
          <p:grpSpPr>
            <a:xfrm rot="10800000">
              <a:off x="4172596" y="-7038"/>
              <a:ext cx="1364691" cy="800773"/>
              <a:chOff x="2987824" y="3700232"/>
              <a:chExt cx="2780246" cy="1879687"/>
            </a:xfrm>
          </p:grpSpPr>
          <p:sp>
            <p:nvSpPr>
              <p:cNvPr id="161" name="Rectangle 39">
                <a:extLst>
                  <a:ext uri="{FF2B5EF4-FFF2-40B4-BE49-F238E27FC236}">
                    <a16:creationId xmlns:a16="http://schemas.microsoft.com/office/drawing/2014/main" id="{D844BF62-C97B-4092-928E-385D2ECB8803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2" name="Rectangle 26">
                <a:extLst>
                  <a:ext uri="{FF2B5EF4-FFF2-40B4-BE49-F238E27FC236}">
                    <a16:creationId xmlns:a16="http://schemas.microsoft.com/office/drawing/2014/main" id="{B0AF24B6-A197-47A0-A21C-9A7ACC156307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3" name="Rectangle 52">
                <a:extLst>
                  <a:ext uri="{FF2B5EF4-FFF2-40B4-BE49-F238E27FC236}">
                    <a16:creationId xmlns:a16="http://schemas.microsoft.com/office/drawing/2014/main" id="{6164A051-039B-46BC-9DA4-2A6DA321D985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4" name="Rectangle 98">
                <a:extLst>
                  <a:ext uri="{FF2B5EF4-FFF2-40B4-BE49-F238E27FC236}">
                    <a16:creationId xmlns:a16="http://schemas.microsoft.com/office/drawing/2014/main" id="{B63B879A-82F2-4193-8CF1-FA0D9FDA4359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5" name="Rectangle 110">
                <a:extLst>
                  <a:ext uri="{FF2B5EF4-FFF2-40B4-BE49-F238E27FC236}">
                    <a16:creationId xmlns:a16="http://schemas.microsoft.com/office/drawing/2014/main" id="{BE623895-7E0A-43FA-8817-7E1BAF3FEABB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6" name="Rectangle 112">
                <a:extLst>
                  <a:ext uri="{FF2B5EF4-FFF2-40B4-BE49-F238E27FC236}">
                    <a16:creationId xmlns:a16="http://schemas.microsoft.com/office/drawing/2014/main" id="{DC033388-1264-4EDB-86A3-469E8ED42DCD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7" name="Rectangle 112">
                <a:extLst>
                  <a:ext uri="{FF2B5EF4-FFF2-40B4-BE49-F238E27FC236}">
                    <a16:creationId xmlns:a16="http://schemas.microsoft.com/office/drawing/2014/main" id="{AEBEA0A0-BD51-4646-9298-32F213BB1783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8" name="Rectangle 97">
                <a:extLst>
                  <a:ext uri="{FF2B5EF4-FFF2-40B4-BE49-F238E27FC236}">
                    <a16:creationId xmlns:a16="http://schemas.microsoft.com/office/drawing/2014/main" id="{6BFC3E98-C663-4752-97BD-4AEA88FA1963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9" name="Rectangle 74">
                <a:extLst>
                  <a:ext uri="{FF2B5EF4-FFF2-40B4-BE49-F238E27FC236}">
                    <a16:creationId xmlns:a16="http://schemas.microsoft.com/office/drawing/2014/main" id="{3D858B36-0F44-4B8E-AB97-33005835CD0B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0" name="Rectangle 131">
                <a:extLst>
                  <a:ext uri="{FF2B5EF4-FFF2-40B4-BE49-F238E27FC236}">
                    <a16:creationId xmlns:a16="http://schemas.microsoft.com/office/drawing/2014/main" id="{576C2311-2785-407E-B57C-7358677EBBD2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FA932817-C9C3-4CB4-9229-30A44DBC2FAF}"/>
                </a:ext>
              </a:extLst>
            </p:cNvPr>
            <p:cNvGrpSpPr/>
            <p:nvPr/>
          </p:nvGrpSpPr>
          <p:grpSpPr>
            <a:xfrm rot="10800000">
              <a:off x="5566604" y="-7039"/>
              <a:ext cx="1364691" cy="800773"/>
              <a:chOff x="2987824" y="3700232"/>
              <a:chExt cx="2780246" cy="1879687"/>
            </a:xfrm>
          </p:grpSpPr>
          <p:sp>
            <p:nvSpPr>
              <p:cNvPr id="172" name="Rectangle 39">
                <a:extLst>
                  <a:ext uri="{FF2B5EF4-FFF2-40B4-BE49-F238E27FC236}">
                    <a16:creationId xmlns:a16="http://schemas.microsoft.com/office/drawing/2014/main" id="{68764D81-58E6-4E47-ACEE-70E949D542CF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3" name="Rectangle 26">
                <a:extLst>
                  <a:ext uri="{FF2B5EF4-FFF2-40B4-BE49-F238E27FC236}">
                    <a16:creationId xmlns:a16="http://schemas.microsoft.com/office/drawing/2014/main" id="{F287C9EA-FC12-46AB-ACAF-046D036E4E74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4" name="Rectangle 52">
                <a:extLst>
                  <a:ext uri="{FF2B5EF4-FFF2-40B4-BE49-F238E27FC236}">
                    <a16:creationId xmlns:a16="http://schemas.microsoft.com/office/drawing/2014/main" id="{FB857890-A0A0-489D-B3FD-EB03201666D0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5" name="Rectangle 98">
                <a:extLst>
                  <a:ext uri="{FF2B5EF4-FFF2-40B4-BE49-F238E27FC236}">
                    <a16:creationId xmlns:a16="http://schemas.microsoft.com/office/drawing/2014/main" id="{AFFF17CD-CB54-42A0-83DA-10EADD7CFE04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6" name="Rectangle 110">
                <a:extLst>
                  <a:ext uri="{FF2B5EF4-FFF2-40B4-BE49-F238E27FC236}">
                    <a16:creationId xmlns:a16="http://schemas.microsoft.com/office/drawing/2014/main" id="{CB2755DA-3246-458B-BC14-8815536CE1AA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7" name="Rectangle 112">
                <a:extLst>
                  <a:ext uri="{FF2B5EF4-FFF2-40B4-BE49-F238E27FC236}">
                    <a16:creationId xmlns:a16="http://schemas.microsoft.com/office/drawing/2014/main" id="{D1560906-1447-4DF4-8C0B-9934E8978B96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8" name="Rectangle 112">
                <a:extLst>
                  <a:ext uri="{FF2B5EF4-FFF2-40B4-BE49-F238E27FC236}">
                    <a16:creationId xmlns:a16="http://schemas.microsoft.com/office/drawing/2014/main" id="{5D4E3711-DAD1-41A4-A6A8-78751B2944DB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79" name="Rectangle 97">
                <a:extLst>
                  <a:ext uri="{FF2B5EF4-FFF2-40B4-BE49-F238E27FC236}">
                    <a16:creationId xmlns:a16="http://schemas.microsoft.com/office/drawing/2014/main" id="{CD59ED76-9A87-42DA-8B7B-885B28100B52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0" name="Rectangle 74">
                <a:extLst>
                  <a:ext uri="{FF2B5EF4-FFF2-40B4-BE49-F238E27FC236}">
                    <a16:creationId xmlns:a16="http://schemas.microsoft.com/office/drawing/2014/main" id="{8A2A884F-B38C-4324-A296-CF1421B9A2DF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1" name="Rectangle 131">
                <a:extLst>
                  <a:ext uri="{FF2B5EF4-FFF2-40B4-BE49-F238E27FC236}">
                    <a16:creationId xmlns:a16="http://schemas.microsoft.com/office/drawing/2014/main" id="{64286E6F-D39F-4C8B-8FB1-9C8400D787BF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9B657C0D-D874-4CCC-90A4-5A30F3CE71C9}"/>
                </a:ext>
              </a:extLst>
            </p:cNvPr>
            <p:cNvGrpSpPr/>
            <p:nvPr/>
          </p:nvGrpSpPr>
          <p:grpSpPr>
            <a:xfrm rot="10800000">
              <a:off x="6960612" y="-7038"/>
              <a:ext cx="1364691" cy="800773"/>
              <a:chOff x="2987824" y="3700232"/>
              <a:chExt cx="2780246" cy="1879687"/>
            </a:xfrm>
          </p:grpSpPr>
          <p:sp>
            <p:nvSpPr>
              <p:cNvPr id="183" name="Rectangle 39">
                <a:extLst>
                  <a:ext uri="{FF2B5EF4-FFF2-40B4-BE49-F238E27FC236}">
                    <a16:creationId xmlns:a16="http://schemas.microsoft.com/office/drawing/2014/main" id="{32E26F61-70A1-4672-B2E1-259A205C9D08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4" name="Rectangle 26">
                <a:extLst>
                  <a:ext uri="{FF2B5EF4-FFF2-40B4-BE49-F238E27FC236}">
                    <a16:creationId xmlns:a16="http://schemas.microsoft.com/office/drawing/2014/main" id="{3B7C3E4D-5F45-43AF-9CE6-E41F2B74BF9D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5" name="Rectangle 52">
                <a:extLst>
                  <a:ext uri="{FF2B5EF4-FFF2-40B4-BE49-F238E27FC236}">
                    <a16:creationId xmlns:a16="http://schemas.microsoft.com/office/drawing/2014/main" id="{6A112D82-CE48-4BD9-B218-6C05FE497CF0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6" name="Rectangle 98">
                <a:extLst>
                  <a:ext uri="{FF2B5EF4-FFF2-40B4-BE49-F238E27FC236}">
                    <a16:creationId xmlns:a16="http://schemas.microsoft.com/office/drawing/2014/main" id="{0AC105DF-348A-44AF-B154-0DE05B074302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7" name="Rectangle 110">
                <a:extLst>
                  <a:ext uri="{FF2B5EF4-FFF2-40B4-BE49-F238E27FC236}">
                    <a16:creationId xmlns:a16="http://schemas.microsoft.com/office/drawing/2014/main" id="{DC872A5A-9226-43F2-A7DE-E8014E6057C1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8" name="Rectangle 112">
                <a:extLst>
                  <a:ext uri="{FF2B5EF4-FFF2-40B4-BE49-F238E27FC236}">
                    <a16:creationId xmlns:a16="http://schemas.microsoft.com/office/drawing/2014/main" id="{D4C43246-3631-4117-AE76-BCE143B48D6F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9" name="Rectangle 112">
                <a:extLst>
                  <a:ext uri="{FF2B5EF4-FFF2-40B4-BE49-F238E27FC236}">
                    <a16:creationId xmlns:a16="http://schemas.microsoft.com/office/drawing/2014/main" id="{C36FE971-103D-4961-B3EB-00C55B5984C0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0" name="Rectangle 97">
                <a:extLst>
                  <a:ext uri="{FF2B5EF4-FFF2-40B4-BE49-F238E27FC236}">
                    <a16:creationId xmlns:a16="http://schemas.microsoft.com/office/drawing/2014/main" id="{B8A238E2-1D63-4A8D-A0D1-50E7C768EBD4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1" name="Rectangle 74">
                <a:extLst>
                  <a:ext uri="{FF2B5EF4-FFF2-40B4-BE49-F238E27FC236}">
                    <a16:creationId xmlns:a16="http://schemas.microsoft.com/office/drawing/2014/main" id="{3DB4099B-CB21-49EB-A9DC-9532344CB061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2" name="Rectangle 131">
                <a:extLst>
                  <a:ext uri="{FF2B5EF4-FFF2-40B4-BE49-F238E27FC236}">
                    <a16:creationId xmlns:a16="http://schemas.microsoft.com/office/drawing/2014/main" id="{691A0E13-4121-44E8-B4C4-DA012EFF940D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B430FF1E-6F5D-4D5B-B3B9-C4DFEE9B11A1}"/>
                </a:ext>
              </a:extLst>
            </p:cNvPr>
            <p:cNvGrpSpPr/>
            <p:nvPr/>
          </p:nvGrpSpPr>
          <p:grpSpPr>
            <a:xfrm rot="10800000">
              <a:off x="8354620" y="-7041"/>
              <a:ext cx="1551378" cy="800774"/>
              <a:chOff x="2607492" y="3700232"/>
              <a:chExt cx="3160578" cy="1879687"/>
            </a:xfrm>
          </p:grpSpPr>
          <p:sp>
            <p:nvSpPr>
              <p:cNvPr id="194" name="Rectangle 39">
                <a:extLst>
                  <a:ext uri="{FF2B5EF4-FFF2-40B4-BE49-F238E27FC236}">
                    <a16:creationId xmlns:a16="http://schemas.microsoft.com/office/drawing/2014/main" id="{F82370A1-3D47-4CD5-AD71-08351C376E47}"/>
                  </a:ext>
                </a:extLst>
              </p:cNvPr>
              <p:cNvSpPr/>
              <p:nvPr/>
            </p:nvSpPr>
            <p:spPr>
              <a:xfrm rot="5400000" flipV="1">
                <a:off x="2787184" y="4631800"/>
                <a:ext cx="1687478" cy="208760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5" name="Rectangle 26">
                <a:extLst>
                  <a:ext uri="{FF2B5EF4-FFF2-40B4-BE49-F238E27FC236}">
                    <a16:creationId xmlns:a16="http://schemas.microsoft.com/office/drawing/2014/main" id="{33F6FCD9-5B62-4B4E-A3B9-F0AA9C94D958}"/>
                  </a:ext>
                </a:extLst>
              </p:cNvPr>
              <p:cNvSpPr/>
              <p:nvPr/>
            </p:nvSpPr>
            <p:spPr>
              <a:xfrm rot="16200000" flipH="1" flipV="1">
                <a:off x="3035148" y="4605481"/>
                <a:ext cx="1734320" cy="214555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33815" y="0"/>
                    </a:moveTo>
                    <a:lnTo>
                      <a:pt x="834953" y="0"/>
                    </a:lnTo>
                    <a:lnTo>
                      <a:pt x="834953" y="658575"/>
                    </a:lnTo>
                    <a:lnTo>
                      <a:pt x="751548" y="658575"/>
                    </a:lnTo>
                    <a:lnTo>
                      <a:pt x="751548" y="0"/>
                    </a:lnTo>
                    <a:lnTo>
                      <a:pt x="620863" y="0"/>
                    </a:lnTo>
                    <a:lnTo>
                      <a:pt x="620863" y="658575"/>
                    </a:lnTo>
                    <a:lnTo>
                      <a:pt x="537458" y="658575"/>
                    </a:lnTo>
                    <a:lnTo>
                      <a:pt x="537458" y="0"/>
                    </a:lnTo>
                    <a:lnTo>
                      <a:pt x="406774" y="0"/>
                    </a:lnTo>
                    <a:lnTo>
                      <a:pt x="406774" y="658575"/>
                    </a:lnTo>
                    <a:lnTo>
                      <a:pt x="323369" y="658575"/>
                    </a:lnTo>
                    <a:lnTo>
                      <a:pt x="323369" y="0"/>
                    </a:lnTo>
                    <a:lnTo>
                      <a:pt x="192684" y="0"/>
                    </a:lnTo>
                    <a:lnTo>
                      <a:pt x="192684" y="658575"/>
                    </a:lnTo>
                    <a:lnTo>
                      <a:pt x="109279" y="658575"/>
                    </a:lnTo>
                    <a:lnTo>
                      <a:pt x="109279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4933815" y="667240"/>
                    </a:lnTo>
                    <a:close/>
                    <a:moveTo>
                      <a:pt x="5147905" y="0"/>
                    </a:moveTo>
                    <a:lnTo>
                      <a:pt x="5017220" y="0"/>
                    </a:lnTo>
                    <a:lnTo>
                      <a:pt x="5017220" y="667240"/>
                    </a:lnTo>
                    <a:lnTo>
                      <a:pt x="5147905" y="667240"/>
                    </a:lnTo>
                    <a:close/>
                    <a:moveTo>
                      <a:pt x="5393520" y="0"/>
                    </a:moveTo>
                    <a:lnTo>
                      <a:pt x="5231310" y="0"/>
                    </a:lnTo>
                    <a:lnTo>
                      <a:pt x="523131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6" name="Rectangle 52">
                <a:extLst>
                  <a:ext uri="{FF2B5EF4-FFF2-40B4-BE49-F238E27FC236}">
                    <a16:creationId xmlns:a16="http://schemas.microsoft.com/office/drawing/2014/main" id="{2D8AF303-3AC4-4A70-A3A8-EC114F1AE733}"/>
                  </a:ext>
                </a:extLst>
              </p:cNvPr>
              <p:cNvSpPr/>
              <p:nvPr/>
            </p:nvSpPr>
            <p:spPr>
              <a:xfrm rot="16200000" flipH="1" flipV="1">
                <a:off x="4883414" y="4695262"/>
                <a:ext cx="1555516" cy="213797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5393520" y="0"/>
                    </a:moveTo>
                    <a:lnTo>
                      <a:pt x="1875109" y="0"/>
                    </a:lnTo>
                    <a:lnTo>
                      <a:pt x="1875109" y="658575"/>
                    </a:lnTo>
                    <a:lnTo>
                      <a:pt x="1782911" y="658575"/>
                    </a:lnTo>
                    <a:lnTo>
                      <a:pt x="1782911" y="0"/>
                    </a:lnTo>
                    <a:lnTo>
                      <a:pt x="1642284" y="0"/>
                    </a:lnTo>
                    <a:lnTo>
                      <a:pt x="1642284" y="658575"/>
                    </a:lnTo>
                    <a:lnTo>
                      <a:pt x="1550085" y="658575"/>
                    </a:lnTo>
                    <a:lnTo>
                      <a:pt x="1550085" y="0"/>
                    </a:lnTo>
                    <a:lnTo>
                      <a:pt x="1409458" y="0"/>
                    </a:lnTo>
                    <a:lnTo>
                      <a:pt x="1409458" y="658575"/>
                    </a:lnTo>
                    <a:lnTo>
                      <a:pt x="1317259" y="658575"/>
                    </a:lnTo>
                    <a:lnTo>
                      <a:pt x="1317259" y="0"/>
                    </a:lnTo>
                    <a:lnTo>
                      <a:pt x="1176632" y="0"/>
                    </a:lnTo>
                    <a:lnTo>
                      <a:pt x="1176632" y="658575"/>
                    </a:lnTo>
                    <a:lnTo>
                      <a:pt x="1084434" y="658575"/>
                    </a:lnTo>
                    <a:lnTo>
                      <a:pt x="1084434" y="0"/>
                    </a:lnTo>
                    <a:lnTo>
                      <a:pt x="943806" y="0"/>
                    </a:lnTo>
                    <a:lnTo>
                      <a:pt x="943806" y="658575"/>
                    </a:lnTo>
                    <a:lnTo>
                      <a:pt x="851608" y="658575"/>
                    </a:lnTo>
                    <a:lnTo>
                      <a:pt x="851608" y="0"/>
                    </a:lnTo>
                    <a:lnTo>
                      <a:pt x="710981" y="0"/>
                    </a:lnTo>
                    <a:lnTo>
                      <a:pt x="710981" y="658575"/>
                    </a:lnTo>
                    <a:lnTo>
                      <a:pt x="618782" y="658575"/>
                    </a:lnTo>
                    <a:lnTo>
                      <a:pt x="618782" y="0"/>
                    </a:lnTo>
                    <a:lnTo>
                      <a:pt x="478155" y="0"/>
                    </a:lnTo>
                    <a:lnTo>
                      <a:pt x="478155" y="658575"/>
                    </a:lnTo>
                    <a:lnTo>
                      <a:pt x="385957" y="658575"/>
                    </a:lnTo>
                    <a:lnTo>
                      <a:pt x="385957" y="0"/>
                    </a:lnTo>
                    <a:lnTo>
                      <a:pt x="245332" y="0"/>
                    </a:lnTo>
                    <a:lnTo>
                      <a:pt x="245332" y="658575"/>
                    </a:lnTo>
                    <a:lnTo>
                      <a:pt x="153133" y="658575"/>
                    </a:lnTo>
                    <a:lnTo>
                      <a:pt x="153133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7" name="Rectangle 98">
                <a:extLst>
                  <a:ext uri="{FF2B5EF4-FFF2-40B4-BE49-F238E27FC236}">
                    <a16:creationId xmlns:a16="http://schemas.microsoft.com/office/drawing/2014/main" id="{AE8C2DCA-4403-4D5C-B362-398227D056FB}"/>
                  </a:ext>
                </a:extLst>
              </p:cNvPr>
              <p:cNvSpPr/>
              <p:nvPr/>
            </p:nvSpPr>
            <p:spPr>
              <a:xfrm rot="5400000" flipH="1">
                <a:off x="3572073" y="4627733"/>
                <a:ext cx="1694715" cy="20965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577339" y="222921"/>
                    </a:moveTo>
                    <a:lnTo>
                      <a:pt x="4577339" y="451264"/>
                    </a:lnTo>
                    <a:lnTo>
                      <a:pt x="4329141" y="451264"/>
                    </a:lnTo>
                    <a:lnTo>
                      <a:pt x="4329141" y="222921"/>
                    </a:lnTo>
                    <a:close/>
                    <a:moveTo>
                      <a:pt x="5021455" y="222921"/>
                    </a:moveTo>
                    <a:lnTo>
                      <a:pt x="5021455" y="451264"/>
                    </a:lnTo>
                    <a:lnTo>
                      <a:pt x="4773257" y="451264"/>
                    </a:lnTo>
                    <a:lnTo>
                      <a:pt x="4773257" y="222921"/>
                    </a:lnTo>
                    <a:close/>
                    <a:moveTo>
                      <a:pt x="5393520" y="0"/>
                    </a:moveTo>
                    <a:lnTo>
                      <a:pt x="538365" y="0"/>
                    </a:lnTo>
                    <a:lnTo>
                      <a:pt x="538365" y="667239"/>
                    </a:lnTo>
                    <a:lnTo>
                      <a:pt x="300065" y="667239"/>
                    </a:lnTo>
                    <a:lnTo>
                      <a:pt x="300065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8" name="Rectangle 110">
                <a:extLst>
                  <a:ext uri="{FF2B5EF4-FFF2-40B4-BE49-F238E27FC236}">
                    <a16:creationId xmlns:a16="http://schemas.microsoft.com/office/drawing/2014/main" id="{D5D27992-85C7-41E4-855E-42B7B3FFCF90}"/>
                  </a:ext>
                </a:extLst>
              </p:cNvPr>
              <p:cNvSpPr/>
              <p:nvPr/>
            </p:nvSpPr>
            <p:spPr>
              <a:xfrm rot="5400000" flipH="1">
                <a:off x="3412106" y="4737149"/>
                <a:ext cx="1499976" cy="185564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160738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160738" y="667240"/>
                    </a:lnTo>
                    <a:close/>
                    <a:moveTo>
                      <a:pt x="374828" y="0"/>
                    </a:moveTo>
                    <a:lnTo>
                      <a:pt x="244143" y="0"/>
                    </a:lnTo>
                    <a:lnTo>
                      <a:pt x="244143" y="667240"/>
                    </a:lnTo>
                    <a:lnTo>
                      <a:pt x="374828" y="667240"/>
                    </a:lnTo>
                    <a:close/>
                    <a:moveTo>
                      <a:pt x="588917" y="0"/>
                    </a:moveTo>
                    <a:lnTo>
                      <a:pt x="458233" y="0"/>
                    </a:lnTo>
                    <a:lnTo>
                      <a:pt x="458233" y="667240"/>
                    </a:lnTo>
                    <a:lnTo>
                      <a:pt x="588917" y="667240"/>
                    </a:lnTo>
                    <a:close/>
                    <a:moveTo>
                      <a:pt x="803007" y="0"/>
                    </a:moveTo>
                    <a:lnTo>
                      <a:pt x="672322" y="0"/>
                    </a:lnTo>
                    <a:lnTo>
                      <a:pt x="672322" y="667240"/>
                    </a:lnTo>
                    <a:lnTo>
                      <a:pt x="803007" y="667240"/>
                    </a:lnTo>
                    <a:close/>
                    <a:moveTo>
                      <a:pt x="5393520" y="0"/>
                    </a:moveTo>
                    <a:lnTo>
                      <a:pt x="886412" y="0"/>
                    </a:lnTo>
                    <a:lnTo>
                      <a:pt x="886412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9" name="Rectangle 112">
                <a:extLst>
                  <a:ext uri="{FF2B5EF4-FFF2-40B4-BE49-F238E27FC236}">
                    <a16:creationId xmlns:a16="http://schemas.microsoft.com/office/drawing/2014/main" id="{7A1615E4-A2AD-4BC2-84DA-F03B46602FAC}"/>
                  </a:ext>
                </a:extLst>
              </p:cNvPr>
              <p:cNvSpPr/>
              <p:nvPr/>
            </p:nvSpPr>
            <p:spPr>
              <a:xfrm rot="5400000" flipH="1">
                <a:off x="3801983" y="4577115"/>
                <a:ext cx="1784807" cy="2208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0" name="Rectangle 112">
                <a:extLst>
                  <a:ext uri="{FF2B5EF4-FFF2-40B4-BE49-F238E27FC236}">
                    <a16:creationId xmlns:a16="http://schemas.microsoft.com/office/drawing/2014/main" id="{07611A0A-4CA6-45F2-8190-A7646F267240}"/>
                  </a:ext>
                </a:extLst>
              </p:cNvPr>
              <p:cNvSpPr/>
              <p:nvPr/>
            </p:nvSpPr>
            <p:spPr>
              <a:xfrm rot="5400000" flipH="1">
                <a:off x="2410703" y="4523806"/>
                <a:ext cx="1879687" cy="232539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615033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615033" y="667240"/>
                    </a:lnTo>
                    <a:close/>
                    <a:moveTo>
                      <a:pt x="829123" y="0"/>
                    </a:moveTo>
                    <a:lnTo>
                      <a:pt x="698438" y="0"/>
                    </a:lnTo>
                    <a:lnTo>
                      <a:pt x="698438" y="667240"/>
                    </a:lnTo>
                    <a:lnTo>
                      <a:pt x="829123" y="667240"/>
                    </a:lnTo>
                    <a:close/>
                    <a:moveTo>
                      <a:pt x="4597121" y="0"/>
                    </a:moveTo>
                    <a:lnTo>
                      <a:pt x="912528" y="0"/>
                    </a:lnTo>
                    <a:lnTo>
                      <a:pt x="912528" y="667240"/>
                    </a:lnTo>
                    <a:lnTo>
                      <a:pt x="4597121" y="667240"/>
                    </a:lnTo>
                    <a:close/>
                    <a:moveTo>
                      <a:pt x="4811211" y="0"/>
                    </a:moveTo>
                    <a:lnTo>
                      <a:pt x="4680526" y="0"/>
                    </a:lnTo>
                    <a:lnTo>
                      <a:pt x="4680526" y="667240"/>
                    </a:lnTo>
                    <a:lnTo>
                      <a:pt x="4811211" y="667240"/>
                    </a:lnTo>
                    <a:close/>
                    <a:moveTo>
                      <a:pt x="5393520" y="0"/>
                    </a:moveTo>
                    <a:lnTo>
                      <a:pt x="4894616" y="0"/>
                    </a:lnTo>
                    <a:lnTo>
                      <a:pt x="4894616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5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1" name="Rectangle 97">
                <a:extLst>
                  <a:ext uri="{FF2B5EF4-FFF2-40B4-BE49-F238E27FC236}">
                    <a16:creationId xmlns:a16="http://schemas.microsoft.com/office/drawing/2014/main" id="{37321910-B8B4-4E5E-A8F1-BABE402FEE5C}"/>
                  </a:ext>
                </a:extLst>
              </p:cNvPr>
              <p:cNvSpPr/>
              <p:nvPr/>
            </p:nvSpPr>
            <p:spPr>
              <a:xfrm rot="5400000" flipH="1">
                <a:off x="2326501" y="4731870"/>
                <a:ext cx="1509371" cy="18672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3749325" y="214783"/>
                    </a:moveTo>
                    <a:lnTo>
                      <a:pt x="3749325" y="452458"/>
                    </a:lnTo>
                    <a:lnTo>
                      <a:pt x="3604159" y="452458"/>
                    </a:lnTo>
                    <a:lnTo>
                      <a:pt x="3604159" y="214783"/>
                    </a:lnTo>
                    <a:close/>
                    <a:moveTo>
                      <a:pt x="4010934" y="214783"/>
                    </a:moveTo>
                    <a:lnTo>
                      <a:pt x="4010934" y="452458"/>
                    </a:lnTo>
                    <a:lnTo>
                      <a:pt x="3865768" y="452458"/>
                    </a:lnTo>
                    <a:lnTo>
                      <a:pt x="3865768" y="214783"/>
                    </a:lnTo>
                    <a:close/>
                    <a:moveTo>
                      <a:pt x="4272544" y="214783"/>
                    </a:moveTo>
                    <a:lnTo>
                      <a:pt x="4272544" y="452458"/>
                    </a:lnTo>
                    <a:lnTo>
                      <a:pt x="4127378" y="452458"/>
                    </a:lnTo>
                    <a:lnTo>
                      <a:pt x="4127378" y="214783"/>
                    </a:lnTo>
                    <a:close/>
                    <a:moveTo>
                      <a:pt x="4534153" y="214783"/>
                    </a:moveTo>
                    <a:lnTo>
                      <a:pt x="4534153" y="452458"/>
                    </a:lnTo>
                    <a:lnTo>
                      <a:pt x="4388987" y="452458"/>
                    </a:lnTo>
                    <a:lnTo>
                      <a:pt x="4388987" y="214783"/>
                    </a:lnTo>
                    <a:close/>
                    <a:moveTo>
                      <a:pt x="4795763" y="214783"/>
                    </a:moveTo>
                    <a:lnTo>
                      <a:pt x="4795763" y="452458"/>
                    </a:lnTo>
                    <a:lnTo>
                      <a:pt x="4650597" y="452458"/>
                    </a:lnTo>
                    <a:lnTo>
                      <a:pt x="4650597" y="214783"/>
                    </a:lnTo>
                    <a:close/>
                    <a:moveTo>
                      <a:pt x="5057372" y="214783"/>
                    </a:moveTo>
                    <a:lnTo>
                      <a:pt x="5057372" y="452458"/>
                    </a:lnTo>
                    <a:lnTo>
                      <a:pt x="4912206" y="452458"/>
                    </a:lnTo>
                    <a:lnTo>
                      <a:pt x="4912206" y="214783"/>
                    </a:lnTo>
                    <a:close/>
                    <a:moveTo>
                      <a:pt x="5393520" y="0"/>
                    </a:move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2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2" name="Rectangle 74">
                <a:extLst>
                  <a:ext uri="{FF2B5EF4-FFF2-40B4-BE49-F238E27FC236}">
                    <a16:creationId xmlns:a16="http://schemas.microsoft.com/office/drawing/2014/main" id="{835F2B9F-626B-4683-A654-C0351F20A1C3}"/>
                  </a:ext>
                </a:extLst>
              </p:cNvPr>
              <p:cNvSpPr/>
              <p:nvPr/>
            </p:nvSpPr>
            <p:spPr>
              <a:xfrm rot="5400000" flipH="1">
                <a:off x="4624354" y="4709730"/>
                <a:ext cx="1530076" cy="210301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294520" y="262881"/>
                    </a:moveTo>
                    <a:lnTo>
                      <a:pt x="4294520" y="390769"/>
                    </a:lnTo>
                    <a:lnTo>
                      <a:pt x="4155512" y="390769"/>
                    </a:lnTo>
                    <a:lnTo>
                      <a:pt x="4155512" y="262881"/>
                    </a:lnTo>
                    <a:close/>
                    <a:moveTo>
                      <a:pt x="4545033" y="262881"/>
                    </a:moveTo>
                    <a:lnTo>
                      <a:pt x="4545033" y="390769"/>
                    </a:lnTo>
                    <a:lnTo>
                      <a:pt x="4406025" y="390769"/>
                    </a:lnTo>
                    <a:lnTo>
                      <a:pt x="4406025" y="262881"/>
                    </a:lnTo>
                    <a:close/>
                    <a:moveTo>
                      <a:pt x="4795546" y="262881"/>
                    </a:moveTo>
                    <a:lnTo>
                      <a:pt x="4795546" y="390769"/>
                    </a:lnTo>
                    <a:lnTo>
                      <a:pt x="4656538" y="390769"/>
                    </a:lnTo>
                    <a:lnTo>
                      <a:pt x="4656538" y="262881"/>
                    </a:lnTo>
                    <a:close/>
                    <a:moveTo>
                      <a:pt x="5393520" y="0"/>
                    </a:moveTo>
                    <a:lnTo>
                      <a:pt x="1140534" y="0"/>
                    </a:lnTo>
                    <a:lnTo>
                      <a:pt x="1140534" y="658575"/>
                    </a:lnTo>
                    <a:lnTo>
                      <a:pt x="1057129" y="658575"/>
                    </a:lnTo>
                    <a:lnTo>
                      <a:pt x="1057129" y="0"/>
                    </a:lnTo>
                    <a:lnTo>
                      <a:pt x="926444" y="0"/>
                    </a:lnTo>
                    <a:lnTo>
                      <a:pt x="926444" y="658575"/>
                    </a:lnTo>
                    <a:lnTo>
                      <a:pt x="843039" y="658575"/>
                    </a:lnTo>
                    <a:lnTo>
                      <a:pt x="843039" y="0"/>
                    </a:lnTo>
                    <a:lnTo>
                      <a:pt x="712355" y="0"/>
                    </a:lnTo>
                    <a:lnTo>
                      <a:pt x="712355" y="658575"/>
                    </a:lnTo>
                    <a:lnTo>
                      <a:pt x="628950" y="658575"/>
                    </a:lnTo>
                    <a:lnTo>
                      <a:pt x="628950" y="0"/>
                    </a:lnTo>
                    <a:lnTo>
                      <a:pt x="498265" y="0"/>
                    </a:lnTo>
                    <a:lnTo>
                      <a:pt x="498265" y="658575"/>
                    </a:lnTo>
                    <a:lnTo>
                      <a:pt x="414860" y="658575"/>
                    </a:lnTo>
                    <a:lnTo>
                      <a:pt x="414860" y="0"/>
                    </a:lnTo>
                    <a:lnTo>
                      <a:pt x="0" y="0"/>
                    </a:lnTo>
                    <a:lnTo>
                      <a:pt x="0" y="667240"/>
                    </a:lnTo>
                    <a:lnTo>
                      <a:pt x="5393520" y="667240"/>
                    </a:lnTo>
                    <a:close/>
                  </a:path>
                </a:pathLst>
              </a:custGeom>
              <a:solidFill>
                <a:schemeClr val="accent3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3" name="Rectangle 131">
                <a:extLst>
                  <a:ext uri="{FF2B5EF4-FFF2-40B4-BE49-F238E27FC236}">
                    <a16:creationId xmlns:a16="http://schemas.microsoft.com/office/drawing/2014/main" id="{643E6C25-63FD-4351-A5E8-41AB398112A1}"/>
                  </a:ext>
                </a:extLst>
              </p:cNvPr>
              <p:cNvSpPr/>
              <p:nvPr/>
            </p:nvSpPr>
            <p:spPr>
              <a:xfrm rot="5400000" flipH="1">
                <a:off x="4253712" y="4609117"/>
                <a:ext cx="1581603" cy="360000"/>
              </a:xfrm>
              <a:custGeom>
                <a:avLst/>
                <a:gdLst/>
                <a:ahLst/>
                <a:cxnLst/>
                <a:rect l="l" t="t" r="r" b="b"/>
                <a:pathLst>
                  <a:path w="1581603" h="360000">
                    <a:moveTo>
                      <a:pt x="1202902" y="360000"/>
                    </a:moveTo>
                    <a:lnTo>
                      <a:pt x="1202902" y="0"/>
                    </a:lnTo>
                    <a:lnTo>
                      <a:pt x="1152000" y="0"/>
                    </a:lnTo>
                    <a:lnTo>
                      <a:pt x="1019560" y="0"/>
                    </a:lnTo>
                    <a:lnTo>
                      <a:pt x="929520" y="0"/>
                    </a:lnTo>
                    <a:lnTo>
                      <a:pt x="863339" y="0"/>
                    </a:lnTo>
                    <a:lnTo>
                      <a:pt x="773299" y="0"/>
                    </a:lnTo>
                    <a:lnTo>
                      <a:pt x="429603" y="0"/>
                    </a:lnTo>
                    <a:lnTo>
                      <a:pt x="0" y="0"/>
                    </a:lnTo>
                    <a:lnTo>
                      <a:pt x="0" y="360000"/>
                    </a:lnTo>
                    <a:lnTo>
                      <a:pt x="429603" y="360000"/>
                    </a:lnTo>
                    <a:lnTo>
                      <a:pt x="773299" y="360000"/>
                    </a:lnTo>
                    <a:lnTo>
                      <a:pt x="863339" y="360000"/>
                    </a:lnTo>
                    <a:lnTo>
                      <a:pt x="929520" y="360000"/>
                    </a:lnTo>
                    <a:lnTo>
                      <a:pt x="1019560" y="360000"/>
                    </a:lnTo>
                    <a:lnTo>
                      <a:pt x="1152000" y="360000"/>
                    </a:lnTo>
                    <a:close/>
                    <a:moveTo>
                      <a:pt x="1359123" y="360000"/>
                    </a:moveTo>
                    <a:lnTo>
                      <a:pt x="1359123" y="0"/>
                    </a:lnTo>
                    <a:lnTo>
                      <a:pt x="1292942" y="0"/>
                    </a:lnTo>
                    <a:lnTo>
                      <a:pt x="1292942" y="360000"/>
                    </a:lnTo>
                    <a:close/>
                    <a:moveTo>
                      <a:pt x="1581603" y="360000"/>
                    </a:moveTo>
                    <a:lnTo>
                      <a:pt x="1581603" y="0"/>
                    </a:lnTo>
                    <a:lnTo>
                      <a:pt x="1449163" y="0"/>
                    </a:lnTo>
                    <a:lnTo>
                      <a:pt x="1449163" y="360000"/>
                    </a:lnTo>
                    <a:close/>
                  </a:path>
                </a:pathLst>
              </a:custGeom>
              <a:solidFill>
                <a:schemeClr val="accent6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5" name="Rectangle 39">
                <a:extLst>
                  <a:ext uri="{FF2B5EF4-FFF2-40B4-BE49-F238E27FC236}">
                    <a16:creationId xmlns:a16="http://schemas.microsoft.com/office/drawing/2014/main" id="{B6E0EDF5-1DB7-43C5-9ED8-EBABB842965D}"/>
                  </a:ext>
                </a:extLst>
              </p:cNvPr>
              <p:cNvSpPr/>
              <p:nvPr/>
            </p:nvSpPr>
            <p:spPr>
              <a:xfrm rot="5400000" flipV="1">
                <a:off x="1913042" y="4561068"/>
                <a:ext cx="1687475" cy="298576"/>
              </a:xfrm>
              <a:custGeom>
                <a:avLst/>
                <a:gdLst/>
                <a:ahLst/>
                <a:cxnLst/>
                <a:rect l="l" t="t" r="r" b="b"/>
                <a:pathLst>
                  <a:path w="5393520" h="667240">
                    <a:moveTo>
                      <a:pt x="4942528" y="261481"/>
                    </a:moveTo>
                    <a:lnTo>
                      <a:pt x="4942528" y="389369"/>
                    </a:lnTo>
                    <a:lnTo>
                      <a:pt x="5081536" y="389369"/>
                    </a:lnTo>
                    <a:lnTo>
                      <a:pt x="5081536" y="261481"/>
                    </a:lnTo>
                    <a:close/>
                    <a:moveTo>
                      <a:pt x="4692028" y="261481"/>
                    </a:moveTo>
                    <a:lnTo>
                      <a:pt x="4692028" y="389369"/>
                    </a:lnTo>
                    <a:lnTo>
                      <a:pt x="4831036" y="389369"/>
                    </a:lnTo>
                    <a:lnTo>
                      <a:pt x="4831036" y="261481"/>
                    </a:lnTo>
                    <a:close/>
                    <a:moveTo>
                      <a:pt x="4441519" y="261481"/>
                    </a:moveTo>
                    <a:lnTo>
                      <a:pt x="4441519" y="389369"/>
                    </a:lnTo>
                    <a:lnTo>
                      <a:pt x="4580527" y="389369"/>
                    </a:lnTo>
                    <a:lnTo>
                      <a:pt x="4580527" y="261481"/>
                    </a:lnTo>
                    <a:close/>
                    <a:moveTo>
                      <a:pt x="4191008" y="261481"/>
                    </a:moveTo>
                    <a:lnTo>
                      <a:pt x="4191008" y="389369"/>
                    </a:lnTo>
                    <a:lnTo>
                      <a:pt x="4330016" y="389369"/>
                    </a:lnTo>
                    <a:lnTo>
                      <a:pt x="4330016" y="261481"/>
                    </a:lnTo>
                    <a:close/>
                    <a:moveTo>
                      <a:pt x="0" y="0"/>
                    </a:moveTo>
                    <a:lnTo>
                      <a:pt x="570675" y="0"/>
                    </a:lnTo>
                    <a:lnTo>
                      <a:pt x="570675" y="658575"/>
                    </a:lnTo>
                    <a:lnTo>
                      <a:pt x="654080" y="658575"/>
                    </a:lnTo>
                    <a:lnTo>
                      <a:pt x="654080" y="0"/>
                    </a:lnTo>
                    <a:lnTo>
                      <a:pt x="784765" y="0"/>
                    </a:lnTo>
                    <a:lnTo>
                      <a:pt x="784765" y="658575"/>
                    </a:lnTo>
                    <a:lnTo>
                      <a:pt x="868170" y="658575"/>
                    </a:lnTo>
                    <a:lnTo>
                      <a:pt x="868170" y="0"/>
                    </a:lnTo>
                    <a:lnTo>
                      <a:pt x="998854" y="0"/>
                    </a:lnTo>
                    <a:lnTo>
                      <a:pt x="998854" y="658575"/>
                    </a:lnTo>
                    <a:lnTo>
                      <a:pt x="1082259" y="658575"/>
                    </a:lnTo>
                    <a:lnTo>
                      <a:pt x="1082259" y="0"/>
                    </a:lnTo>
                    <a:lnTo>
                      <a:pt x="5393520" y="0"/>
                    </a:lnTo>
                    <a:lnTo>
                      <a:pt x="5393520" y="667240"/>
                    </a:lnTo>
                    <a:lnTo>
                      <a:pt x="0" y="667240"/>
                    </a:lnTo>
                    <a:close/>
                  </a:path>
                </a:pathLst>
              </a:custGeom>
              <a:solidFill>
                <a:schemeClr val="accent4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60</TotalTime>
  <Words>10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Integral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user39</cp:lastModifiedBy>
  <cp:revision>12</cp:revision>
  <dcterms:created xsi:type="dcterms:W3CDTF">2018-12-04T07:41:15Z</dcterms:created>
  <dcterms:modified xsi:type="dcterms:W3CDTF">2021-10-01T02:22:56Z</dcterms:modified>
</cp:coreProperties>
</file>