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5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1290" y="10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96013" y="802300"/>
            <a:ext cx="6086725" cy="2541431"/>
          </a:xfrm>
        </p:spPr>
        <p:txBody>
          <a:bodyPr bIns="0"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96013" y="3531206"/>
            <a:ext cx="6086725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600" b="0" cap="all" baseline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96012" y="329309"/>
            <a:ext cx="3343483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54262" y="798973"/>
            <a:ext cx="868839" cy="503578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596013" y="3528542"/>
            <a:ext cx="608672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1255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Straight Connector 32"/>
          <p:cNvCxnSpPr/>
          <p:nvPr/>
        </p:nvCxnSpPr>
        <p:spPr>
          <a:xfrm>
            <a:off x="1563782" y="1847088"/>
            <a:ext cx="711895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554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94531" y="798975"/>
            <a:ext cx="1194946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63782" y="798975"/>
            <a:ext cx="5742853" cy="46598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7494530" y="798975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36301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155071B8-87DA-4A27-8E07-3D50AC4839FA}"/>
              </a:ext>
            </a:extLst>
          </p:cNvPr>
          <p:cNvSpPr/>
          <p:nvPr userDrawn="1"/>
        </p:nvSpPr>
        <p:spPr>
          <a:xfrm>
            <a:off x="5" y="0"/>
            <a:ext cx="9905995" cy="6858000"/>
          </a:xfrm>
          <a:custGeom>
            <a:avLst/>
            <a:gdLst>
              <a:gd name="connsiteX0" fmla="*/ 488332 w 18296289"/>
              <a:gd name="connsiteY0" fmla="*/ 6 h 10287000"/>
              <a:gd name="connsiteX1" fmla="*/ 716342 w 18296289"/>
              <a:gd name="connsiteY1" fmla="*/ 6 h 10287000"/>
              <a:gd name="connsiteX2" fmla="*/ 716342 w 18296289"/>
              <a:gd name="connsiteY2" fmla="*/ 10287000 h 10287000"/>
              <a:gd name="connsiteX3" fmla="*/ 488332 w 18296289"/>
              <a:gd name="connsiteY3" fmla="*/ 10287000 h 10287000"/>
              <a:gd name="connsiteX4" fmla="*/ 0 w 18296289"/>
              <a:gd name="connsiteY4" fmla="*/ 6 h 10287000"/>
              <a:gd name="connsiteX5" fmla="*/ 228011 w 18296289"/>
              <a:gd name="connsiteY5" fmla="*/ 6 h 10287000"/>
              <a:gd name="connsiteX6" fmla="*/ 228011 w 18296289"/>
              <a:gd name="connsiteY6" fmla="*/ 10287000 h 10287000"/>
              <a:gd name="connsiteX7" fmla="*/ 0 w 18296289"/>
              <a:gd name="connsiteY7" fmla="*/ 10287000 h 10287000"/>
              <a:gd name="connsiteX8" fmla="*/ 976663 w 18296289"/>
              <a:gd name="connsiteY8" fmla="*/ 5 h 10287000"/>
              <a:gd name="connsiteX9" fmla="*/ 1204675 w 18296289"/>
              <a:gd name="connsiteY9" fmla="*/ 5 h 10287000"/>
              <a:gd name="connsiteX10" fmla="*/ 1204675 w 18296289"/>
              <a:gd name="connsiteY10" fmla="*/ 10287000 h 10287000"/>
              <a:gd name="connsiteX11" fmla="*/ 976663 w 18296289"/>
              <a:gd name="connsiteY11" fmla="*/ 10287000 h 10287000"/>
              <a:gd name="connsiteX12" fmla="*/ 1464995 w 18296289"/>
              <a:gd name="connsiteY12" fmla="*/ 5 h 10287000"/>
              <a:gd name="connsiteX13" fmla="*/ 1693006 w 18296289"/>
              <a:gd name="connsiteY13" fmla="*/ 5 h 10287000"/>
              <a:gd name="connsiteX14" fmla="*/ 1693006 w 18296289"/>
              <a:gd name="connsiteY14" fmla="*/ 10287000 h 10287000"/>
              <a:gd name="connsiteX15" fmla="*/ 1464995 w 18296289"/>
              <a:gd name="connsiteY15" fmla="*/ 10287000 h 10287000"/>
              <a:gd name="connsiteX16" fmla="*/ 1953326 w 18296289"/>
              <a:gd name="connsiteY16" fmla="*/ 5 h 10287000"/>
              <a:gd name="connsiteX17" fmla="*/ 2181338 w 18296289"/>
              <a:gd name="connsiteY17" fmla="*/ 5 h 10287000"/>
              <a:gd name="connsiteX18" fmla="*/ 2181338 w 18296289"/>
              <a:gd name="connsiteY18" fmla="*/ 10287000 h 10287000"/>
              <a:gd name="connsiteX19" fmla="*/ 1953326 w 18296289"/>
              <a:gd name="connsiteY19" fmla="*/ 10287000 h 10287000"/>
              <a:gd name="connsiteX20" fmla="*/ 2441658 w 18296289"/>
              <a:gd name="connsiteY20" fmla="*/ 5 h 10287000"/>
              <a:gd name="connsiteX21" fmla="*/ 2669670 w 18296289"/>
              <a:gd name="connsiteY21" fmla="*/ 5 h 10287000"/>
              <a:gd name="connsiteX22" fmla="*/ 2669670 w 18296289"/>
              <a:gd name="connsiteY22" fmla="*/ 10287000 h 10287000"/>
              <a:gd name="connsiteX23" fmla="*/ 2441658 w 18296289"/>
              <a:gd name="connsiteY23" fmla="*/ 10287000 h 10287000"/>
              <a:gd name="connsiteX24" fmla="*/ 2929991 w 18296289"/>
              <a:gd name="connsiteY24" fmla="*/ 5 h 10287000"/>
              <a:gd name="connsiteX25" fmla="*/ 3158002 w 18296289"/>
              <a:gd name="connsiteY25" fmla="*/ 5 h 10287000"/>
              <a:gd name="connsiteX26" fmla="*/ 3158002 w 18296289"/>
              <a:gd name="connsiteY26" fmla="*/ 10287000 h 10287000"/>
              <a:gd name="connsiteX27" fmla="*/ 2929991 w 18296289"/>
              <a:gd name="connsiteY27" fmla="*/ 10287000 h 10287000"/>
              <a:gd name="connsiteX28" fmla="*/ 3418323 w 18296289"/>
              <a:gd name="connsiteY28" fmla="*/ 5 h 10287000"/>
              <a:gd name="connsiteX29" fmla="*/ 3646334 w 18296289"/>
              <a:gd name="connsiteY29" fmla="*/ 5 h 10287000"/>
              <a:gd name="connsiteX30" fmla="*/ 3646334 w 18296289"/>
              <a:gd name="connsiteY30" fmla="*/ 10287000 h 10287000"/>
              <a:gd name="connsiteX31" fmla="*/ 3418323 w 18296289"/>
              <a:gd name="connsiteY31" fmla="*/ 10287000 h 10287000"/>
              <a:gd name="connsiteX32" fmla="*/ 3906655 w 18296289"/>
              <a:gd name="connsiteY32" fmla="*/ 5 h 10287000"/>
              <a:gd name="connsiteX33" fmla="*/ 4134665 w 18296289"/>
              <a:gd name="connsiteY33" fmla="*/ 5 h 10287000"/>
              <a:gd name="connsiteX34" fmla="*/ 4134665 w 18296289"/>
              <a:gd name="connsiteY34" fmla="*/ 10287000 h 10287000"/>
              <a:gd name="connsiteX35" fmla="*/ 3906655 w 18296289"/>
              <a:gd name="connsiteY35" fmla="*/ 10287000 h 10287000"/>
              <a:gd name="connsiteX36" fmla="*/ 4394985 w 18296289"/>
              <a:gd name="connsiteY36" fmla="*/ 4 h 10287000"/>
              <a:gd name="connsiteX37" fmla="*/ 4622994 w 18296289"/>
              <a:gd name="connsiteY37" fmla="*/ 4 h 10287000"/>
              <a:gd name="connsiteX38" fmla="*/ 4622994 w 18296289"/>
              <a:gd name="connsiteY38" fmla="*/ 10287000 h 10287000"/>
              <a:gd name="connsiteX39" fmla="*/ 4394985 w 18296289"/>
              <a:gd name="connsiteY39" fmla="*/ 10287000 h 10287000"/>
              <a:gd name="connsiteX40" fmla="*/ 4883318 w 18296289"/>
              <a:gd name="connsiteY40" fmla="*/ 4 h 10287000"/>
              <a:gd name="connsiteX41" fmla="*/ 5111327 w 18296289"/>
              <a:gd name="connsiteY41" fmla="*/ 4 h 10287000"/>
              <a:gd name="connsiteX42" fmla="*/ 5111327 w 18296289"/>
              <a:gd name="connsiteY42" fmla="*/ 10287000 h 10287000"/>
              <a:gd name="connsiteX43" fmla="*/ 4883318 w 18296289"/>
              <a:gd name="connsiteY43" fmla="*/ 10287000 h 10287000"/>
              <a:gd name="connsiteX44" fmla="*/ 5371649 w 18296289"/>
              <a:gd name="connsiteY44" fmla="*/ 4 h 10287000"/>
              <a:gd name="connsiteX45" fmla="*/ 5599660 w 18296289"/>
              <a:gd name="connsiteY45" fmla="*/ 4 h 10287000"/>
              <a:gd name="connsiteX46" fmla="*/ 5599660 w 18296289"/>
              <a:gd name="connsiteY46" fmla="*/ 10287000 h 10287000"/>
              <a:gd name="connsiteX47" fmla="*/ 5371649 w 18296289"/>
              <a:gd name="connsiteY47" fmla="*/ 10287000 h 10287000"/>
              <a:gd name="connsiteX48" fmla="*/ 5859980 w 18296289"/>
              <a:gd name="connsiteY48" fmla="*/ 4 h 10287000"/>
              <a:gd name="connsiteX49" fmla="*/ 6087990 w 18296289"/>
              <a:gd name="connsiteY49" fmla="*/ 4 h 10287000"/>
              <a:gd name="connsiteX50" fmla="*/ 6087990 w 18296289"/>
              <a:gd name="connsiteY50" fmla="*/ 10287000 h 10287000"/>
              <a:gd name="connsiteX51" fmla="*/ 5859980 w 18296289"/>
              <a:gd name="connsiteY51" fmla="*/ 10287000 h 10287000"/>
              <a:gd name="connsiteX52" fmla="*/ 6348314 w 18296289"/>
              <a:gd name="connsiteY52" fmla="*/ 4 h 10287000"/>
              <a:gd name="connsiteX53" fmla="*/ 6576324 w 18296289"/>
              <a:gd name="connsiteY53" fmla="*/ 4 h 10287000"/>
              <a:gd name="connsiteX54" fmla="*/ 6576324 w 18296289"/>
              <a:gd name="connsiteY54" fmla="*/ 10287000 h 10287000"/>
              <a:gd name="connsiteX55" fmla="*/ 6348314 w 18296289"/>
              <a:gd name="connsiteY55" fmla="*/ 10287000 h 10287000"/>
              <a:gd name="connsiteX56" fmla="*/ 6836644 w 18296289"/>
              <a:gd name="connsiteY56" fmla="*/ 4 h 10287000"/>
              <a:gd name="connsiteX57" fmla="*/ 7064654 w 18296289"/>
              <a:gd name="connsiteY57" fmla="*/ 4 h 10287000"/>
              <a:gd name="connsiteX58" fmla="*/ 7064654 w 18296289"/>
              <a:gd name="connsiteY58" fmla="*/ 10287000 h 10287000"/>
              <a:gd name="connsiteX59" fmla="*/ 6836644 w 18296289"/>
              <a:gd name="connsiteY59" fmla="*/ 10287000 h 10287000"/>
              <a:gd name="connsiteX60" fmla="*/ 7324976 w 18296289"/>
              <a:gd name="connsiteY60" fmla="*/ 3 h 10287000"/>
              <a:gd name="connsiteX61" fmla="*/ 7552987 w 18296289"/>
              <a:gd name="connsiteY61" fmla="*/ 3 h 10287000"/>
              <a:gd name="connsiteX62" fmla="*/ 7552987 w 18296289"/>
              <a:gd name="connsiteY62" fmla="*/ 10287000 h 10287000"/>
              <a:gd name="connsiteX63" fmla="*/ 7324976 w 18296289"/>
              <a:gd name="connsiteY63" fmla="*/ 10287000 h 10287000"/>
              <a:gd name="connsiteX64" fmla="*/ 7813308 w 18296289"/>
              <a:gd name="connsiteY64" fmla="*/ 3 h 10287000"/>
              <a:gd name="connsiteX65" fmla="*/ 8041318 w 18296289"/>
              <a:gd name="connsiteY65" fmla="*/ 3 h 10287000"/>
              <a:gd name="connsiteX66" fmla="*/ 8041318 w 18296289"/>
              <a:gd name="connsiteY66" fmla="*/ 10287000 h 10287000"/>
              <a:gd name="connsiteX67" fmla="*/ 7813308 w 18296289"/>
              <a:gd name="connsiteY67" fmla="*/ 10287000 h 10287000"/>
              <a:gd name="connsiteX68" fmla="*/ 8301639 w 18296289"/>
              <a:gd name="connsiteY68" fmla="*/ 3 h 10287000"/>
              <a:gd name="connsiteX69" fmla="*/ 8529649 w 18296289"/>
              <a:gd name="connsiteY69" fmla="*/ 3 h 10287000"/>
              <a:gd name="connsiteX70" fmla="*/ 8529649 w 18296289"/>
              <a:gd name="connsiteY70" fmla="*/ 10287000 h 10287000"/>
              <a:gd name="connsiteX71" fmla="*/ 8301639 w 18296289"/>
              <a:gd name="connsiteY71" fmla="*/ 10287000 h 10287000"/>
              <a:gd name="connsiteX72" fmla="*/ 8789970 w 18296289"/>
              <a:gd name="connsiteY72" fmla="*/ 3 h 10287000"/>
              <a:gd name="connsiteX73" fmla="*/ 9017981 w 18296289"/>
              <a:gd name="connsiteY73" fmla="*/ 3 h 10287000"/>
              <a:gd name="connsiteX74" fmla="*/ 9017981 w 18296289"/>
              <a:gd name="connsiteY74" fmla="*/ 10287000 h 10287000"/>
              <a:gd name="connsiteX75" fmla="*/ 8789970 w 18296289"/>
              <a:gd name="connsiteY75" fmla="*/ 10287000 h 10287000"/>
              <a:gd name="connsiteX76" fmla="*/ 9278302 w 18296289"/>
              <a:gd name="connsiteY76" fmla="*/ 3 h 10287000"/>
              <a:gd name="connsiteX77" fmla="*/ 9506313 w 18296289"/>
              <a:gd name="connsiteY77" fmla="*/ 3 h 10287000"/>
              <a:gd name="connsiteX78" fmla="*/ 9506313 w 18296289"/>
              <a:gd name="connsiteY78" fmla="*/ 10287000 h 10287000"/>
              <a:gd name="connsiteX79" fmla="*/ 9278302 w 18296289"/>
              <a:gd name="connsiteY79" fmla="*/ 10287000 h 10287000"/>
              <a:gd name="connsiteX80" fmla="*/ 9766634 w 18296289"/>
              <a:gd name="connsiteY80" fmla="*/ 3 h 10287000"/>
              <a:gd name="connsiteX81" fmla="*/ 9994645 w 18296289"/>
              <a:gd name="connsiteY81" fmla="*/ 3 h 10287000"/>
              <a:gd name="connsiteX82" fmla="*/ 9994645 w 18296289"/>
              <a:gd name="connsiteY82" fmla="*/ 10287000 h 10287000"/>
              <a:gd name="connsiteX83" fmla="*/ 9766634 w 18296289"/>
              <a:gd name="connsiteY83" fmla="*/ 10287000 h 10287000"/>
              <a:gd name="connsiteX84" fmla="*/ 10254966 w 18296289"/>
              <a:gd name="connsiteY84" fmla="*/ 3 h 10287000"/>
              <a:gd name="connsiteX85" fmla="*/ 10482977 w 18296289"/>
              <a:gd name="connsiteY85" fmla="*/ 3 h 10287000"/>
              <a:gd name="connsiteX86" fmla="*/ 10482977 w 18296289"/>
              <a:gd name="connsiteY86" fmla="*/ 10287000 h 10287000"/>
              <a:gd name="connsiteX87" fmla="*/ 10254966 w 18296289"/>
              <a:gd name="connsiteY87" fmla="*/ 10287000 h 10287000"/>
              <a:gd name="connsiteX88" fmla="*/ 10743298 w 18296289"/>
              <a:gd name="connsiteY88" fmla="*/ 2 h 10287000"/>
              <a:gd name="connsiteX89" fmla="*/ 10971309 w 18296289"/>
              <a:gd name="connsiteY89" fmla="*/ 2 h 10287000"/>
              <a:gd name="connsiteX90" fmla="*/ 10971309 w 18296289"/>
              <a:gd name="connsiteY90" fmla="*/ 10287000 h 10287000"/>
              <a:gd name="connsiteX91" fmla="*/ 10743298 w 18296289"/>
              <a:gd name="connsiteY91" fmla="*/ 10287000 h 10287000"/>
              <a:gd name="connsiteX92" fmla="*/ 11231630 w 18296289"/>
              <a:gd name="connsiteY92" fmla="*/ 2 h 10287000"/>
              <a:gd name="connsiteX93" fmla="*/ 11459641 w 18296289"/>
              <a:gd name="connsiteY93" fmla="*/ 2 h 10287000"/>
              <a:gd name="connsiteX94" fmla="*/ 11459641 w 18296289"/>
              <a:gd name="connsiteY94" fmla="*/ 10287000 h 10287000"/>
              <a:gd name="connsiteX95" fmla="*/ 11231630 w 18296289"/>
              <a:gd name="connsiteY95" fmla="*/ 10287000 h 10287000"/>
              <a:gd name="connsiteX96" fmla="*/ 11719962 w 18296289"/>
              <a:gd name="connsiteY96" fmla="*/ 2 h 10287000"/>
              <a:gd name="connsiteX97" fmla="*/ 11947973 w 18296289"/>
              <a:gd name="connsiteY97" fmla="*/ 2 h 10287000"/>
              <a:gd name="connsiteX98" fmla="*/ 11947973 w 18296289"/>
              <a:gd name="connsiteY98" fmla="*/ 10287000 h 10287000"/>
              <a:gd name="connsiteX99" fmla="*/ 11719962 w 18296289"/>
              <a:gd name="connsiteY99" fmla="*/ 10287000 h 10287000"/>
              <a:gd name="connsiteX100" fmla="*/ 12208294 w 18296289"/>
              <a:gd name="connsiteY100" fmla="*/ 2 h 10287000"/>
              <a:gd name="connsiteX101" fmla="*/ 12436305 w 18296289"/>
              <a:gd name="connsiteY101" fmla="*/ 2 h 10287000"/>
              <a:gd name="connsiteX102" fmla="*/ 12436305 w 18296289"/>
              <a:gd name="connsiteY102" fmla="*/ 10287000 h 10287000"/>
              <a:gd name="connsiteX103" fmla="*/ 12208294 w 18296289"/>
              <a:gd name="connsiteY103" fmla="*/ 10287000 h 10287000"/>
              <a:gd name="connsiteX104" fmla="*/ 12696626 w 18296289"/>
              <a:gd name="connsiteY104" fmla="*/ 2 h 10287000"/>
              <a:gd name="connsiteX105" fmla="*/ 12924637 w 18296289"/>
              <a:gd name="connsiteY105" fmla="*/ 2 h 10287000"/>
              <a:gd name="connsiteX106" fmla="*/ 12924637 w 18296289"/>
              <a:gd name="connsiteY106" fmla="*/ 10287000 h 10287000"/>
              <a:gd name="connsiteX107" fmla="*/ 12696626 w 18296289"/>
              <a:gd name="connsiteY107" fmla="*/ 10287000 h 10287000"/>
              <a:gd name="connsiteX108" fmla="*/ 13184958 w 18296289"/>
              <a:gd name="connsiteY108" fmla="*/ 2 h 10287000"/>
              <a:gd name="connsiteX109" fmla="*/ 13412969 w 18296289"/>
              <a:gd name="connsiteY109" fmla="*/ 2 h 10287000"/>
              <a:gd name="connsiteX110" fmla="*/ 13412969 w 18296289"/>
              <a:gd name="connsiteY110" fmla="*/ 10287000 h 10287000"/>
              <a:gd name="connsiteX111" fmla="*/ 13184958 w 18296289"/>
              <a:gd name="connsiteY111" fmla="*/ 10287000 h 10287000"/>
              <a:gd name="connsiteX112" fmla="*/ 13673290 w 18296289"/>
              <a:gd name="connsiteY112" fmla="*/ 1 h 10287000"/>
              <a:gd name="connsiteX113" fmla="*/ 13901301 w 18296289"/>
              <a:gd name="connsiteY113" fmla="*/ 1 h 10287000"/>
              <a:gd name="connsiteX114" fmla="*/ 13901301 w 18296289"/>
              <a:gd name="connsiteY114" fmla="*/ 10287000 h 10287000"/>
              <a:gd name="connsiteX115" fmla="*/ 13673290 w 18296289"/>
              <a:gd name="connsiteY115" fmla="*/ 10287000 h 10287000"/>
              <a:gd name="connsiteX116" fmla="*/ 14161622 w 18296289"/>
              <a:gd name="connsiteY116" fmla="*/ 1 h 10287000"/>
              <a:gd name="connsiteX117" fmla="*/ 14389633 w 18296289"/>
              <a:gd name="connsiteY117" fmla="*/ 1 h 10287000"/>
              <a:gd name="connsiteX118" fmla="*/ 14389633 w 18296289"/>
              <a:gd name="connsiteY118" fmla="*/ 10287000 h 10287000"/>
              <a:gd name="connsiteX119" fmla="*/ 14161622 w 18296289"/>
              <a:gd name="connsiteY119" fmla="*/ 10287000 h 10287000"/>
              <a:gd name="connsiteX120" fmla="*/ 14649954 w 18296289"/>
              <a:gd name="connsiteY120" fmla="*/ 1 h 10287000"/>
              <a:gd name="connsiteX121" fmla="*/ 14877965 w 18296289"/>
              <a:gd name="connsiteY121" fmla="*/ 1 h 10287000"/>
              <a:gd name="connsiteX122" fmla="*/ 14877965 w 18296289"/>
              <a:gd name="connsiteY122" fmla="*/ 10287000 h 10287000"/>
              <a:gd name="connsiteX123" fmla="*/ 14649954 w 18296289"/>
              <a:gd name="connsiteY123" fmla="*/ 10287000 h 10287000"/>
              <a:gd name="connsiteX124" fmla="*/ 15138286 w 18296289"/>
              <a:gd name="connsiteY124" fmla="*/ 1 h 10287000"/>
              <a:gd name="connsiteX125" fmla="*/ 15366297 w 18296289"/>
              <a:gd name="connsiteY125" fmla="*/ 1 h 10287000"/>
              <a:gd name="connsiteX126" fmla="*/ 15366297 w 18296289"/>
              <a:gd name="connsiteY126" fmla="*/ 10287000 h 10287000"/>
              <a:gd name="connsiteX127" fmla="*/ 15138286 w 18296289"/>
              <a:gd name="connsiteY127" fmla="*/ 10287000 h 10287000"/>
              <a:gd name="connsiteX128" fmla="*/ 15626618 w 18296289"/>
              <a:gd name="connsiteY128" fmla="*/ 1 h 10287000"/>
              <a:gd name="connsiteX129" fmla="*/ 15854629 w 18296289"/>
              <a:gd name="connsiteY129" fmla="*/ 1 h 10287000"/>
              <a:gd name="connsiteX130" fmla="*/ 15854629 w 18296289"/>
              <a:gd name="connsiteY130" fmla="*/ 10287000 h 10287000"/>
              <a:gd name="connsiteX131" fmla="*/ 15626618 w 18296289"/>
              <a:gd name="connsiteY131" fmla="*/ 10287000 h 10287000"/>
              <a:gd name="connsiteX132" fmla="*/ 16114950 w 18296289"/>
              <a:gd name="connsiteY132" fmla="*/ 1 h 10287000"/>
              <a:gd name="connsiteX133" fmla="*/ 16342961 w 18296289"/>
              <a:gd name="connsiteY133" fmla="*/ 1 h 10287000"/>
              <a:gd name="connsiteX134" fmla="*/ 16342961 w 18296289"/>
              <a:gd name="connsiteY134" fmla="*/ 10287000 h 10287000"/>
              <a:gd name="connsiteX135" fmla="*/ 16114950 w 18296289"/>
              <a:gd name="connsiteY135" fmla="*/ 10287000 h 10287000"/>
              <a:gd name="connsiteX136" fmla="*/ 16603282 w 18296289"/>
              <a:gd name="connsiteY136" fmla="*/ 1 h 10287000"/>
              <a:gd name="connsiteX137" fmla="*/ 16831293 w 18296289"/>
              <a:gd name="connsiteY137" fmla="*/ 1 h 10287000"/>
              <a:gd name="connsiteX138" fmla="*/ 16831293 w 18296289"/>
              <a:gd name="connsiteY138" fmla="*/ 10287000 h 10287000"/>
              <a:gd name="connsiteX139" fmla="*/ 16603282 w 18296289"/>
              <a:gd name="connsiteY139" fmla="*/ 10287000 h 10287000"/>
              <a:gd name="connsiteX140" fmla="*/ 17091615 w 18296289"/>
              <a:gd name="connsiteY140" fmla="*/ 0 h 10287000"/>
              <a:gd name="connsiteX141" fmla="*/ 17319625 w 18296289"/>
              <a:gd name="connsiteY141" fmla="*/ 0 h 10287000"/>
              <a:gd name="connsiteX142" fmla="*/ 17319625 w 18296289"/>
              <a:gd name="connsiteY142" fmla="*/ 10287000 h 10287000"/>
              <a:gd name="connsiteX143" fmla="*/ 17091615 w 18296289"/>
              <a:gd name="connsiteY143" fmla="*/ 10287000 h 10287000"/>
              <a:gd name="connsiteX144" fmla="*/ 17579947 w 18296289"/>
              <a:gd name="connsiteY144" fmla="*/ 0 h 10287000"/>
              <a:gd name="connsiteX145" fmla="*/ 17807957 w 18296289"/>
              <a:gd name="connsiteY145" fmla="*/ 0 h 10287000"/>
              <a:gd name="connsiteX146" fmla="*/ 17807957 w 18296289"/>
              <a:gd name="connsiteY146" fmla="*/ 10287000 h 10287000"/>
              <a:gd name="connsiteX147" fmla="*/ 17579947 w 18296289"/>
              <a:gd name="connsiteY147" fmla="*/ 10287000 h 10287000"/>
              <a:gd name="connsiteX148" fmla="*/ 18068279 w 18296289"/>
              <a:gd name="connsiteY148" fmla="*/ 0 h 10287000"/>
              <a:gd name="connsiteX149" fmla="*/ 18296289 w 18296289"/>
              <a:gd name="connsiteY149" fmla="*/ 0 h 10287000"/>
              <a:gd name="connsiteX150" fmla="*/ 18296289 w 18296289"/>
              <a:gd name="connsiteY150" fmla="*/ 10287000 h 10287000"/>
              <a:gd name="connsiteX151" fmla="*/ 18068279 w 18296289"/>
              <a:gd name="connsiteY151" fmla="*/ 10287000 h 1028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</a:cxnLst>
            <a:rect l="l" t="t" r="r" b="b"/>
            <a:pathLst>
              <a:path w="18296289" h="10287000">
                <a:moveTo>
                  <a:pt x="488332" y="6"/>
                </a:moveTo>
                <a:lnTo>
                  <a:pt x="716342" y="6"/>
                </a:lnTo>
                <a:lnTo>
                  <a:pt x="716342" y="10287000"/>
                </a:lnTo>
                <a:lnTo>
                  <a:pt x="488332" y="10287000"/>
                </a:lnTo>
                <a:close/>
                <a:moveTo>
                  <a:pt x="0" y="6"/>
                </a:moveTo>
                <a:lnTo>
                  <a:pt x="228011" y="6"/>
                </a:lnTo>
                <a:lnTo>
                  <a:pt x="228011" y="10287000"/>
                </a:lnTo>
                <a:lnTo>
                  <a:pt x="0" y="10287000"/>
                </a:lnTo>
                <a:close/>
                <a:moveTo>
                  <a:pt x="976663" y="5"/>
                </a:moveTo>
                <a:lnTo>
                  <a:pt x="1204675" y="5"/>
                </a:lnTo>
                <a:lnTo>
                  <a:pt x="1204675" y="10287000"/>
                </a:lnTo>
                <a:lnTo>
                  <a:pt x="976663" y="10287000"/>
                </a:lnTo>
                <a:close/>
                <a:moveTo>
                  <a:pt x="1464995" y="5"/>
                </a:moveTo>
                <a:lnTo>
                  <a:pt x="1693006" y="5"/>
                </a:lnTo>
                <a:lnTo>
                  <a:pt x="1693006" y="10287000"/>
                </a:lnTo>
                <a:lnTo>
                  <a:pt x="1464995" y="10287000"/>
                </a:lnTo>
                <a:close/>
                <a:moveTo>
                  <a:pt x="1953326" y="5"/>
                </a:moveTo>
                <a:lnTo>
                  <a:pt x="2181338" y="5"/>
                </a:lnTo>
                <a:lnTo>
                  <a:pt x="2181338" y="10287000"/>
                </a:lnTo>
                <a:lnTo>
                  <a:pt x="1953326" y="10287000"/>
                </a:lnTo>
                <a:close/>
                <a:moveTo>
                  <a:pt x="2441658" y="5"/>
                </a:moveTo>
                <a:lnTo>
                  <a:pt x="2669670" y="5"/>
                </a:lnTo>
                <a:lnTo>
                  <a:pt x="2669670" y="10287000"/>
                </a:lnTo>
                <a:lnTo>
                  <a:pt x="2441658" y="10287000"/>
                </a:lnTo>
                <a:close/>
                <a:moveTo>
                  <a:pt x="2929991" y="5"/>
                </a:moveTo>
                <a:lnTo>
                  <a:pt x="3158002" y="5"/>
                </a:lnTo>
                <a:lnTo>
                  <a:pt x="3158002" y="10287000"/>
                </a:lnTo>
                <a:lnTo>
                  <a:pt x="2929991" y="10287000"/>
                </a:lnTo>
                <a:close/>
                <a:moveTo>
                  <a:pt x="3418323" y="5"/>
                </a:moveTo>
                <a:lnTo>
                  <a:pt x="3646334" y="5"/>
                </a:lnTo>
                <a:lnTo>
                  <a:pt x="3646334" y="10287000"/>
                </a:lnTo>
                <a:lnTo>
                  <a:pt x="3418323" y="10287000"/>
                </a:lnTo>
                <a:close/>
                <a:moveTo>
                  <a:pt x="3906655" y="5"/>
                </a:moveTo>
                <a:lnTo>
                  <a:pt x="4134665" y="5"/>
                </a:lnTo>
                <a:lnTo>
                  <a:pt x="4134665" y="10287000"/>
                </a:lnTo>
                <a:lnTo>
                  <a:pt x="3906655" y="10287000"/>
                </a:lnTo>
                <a:close/>
                <a:moveTo>
                  <a:pt x="4394985" y="4"/>
                </a:moveTo>
                <a:lnTo>
                  <a:pt x="4622994" y="4"/>
                </a:lnTo>
                <a:lnTo>
                  <a:pt x="4622994" y="10287000"/>
                </a:lnTo>
                <a:lnTo>
                  <a:pt x="4394985" y="10287000"/>
                </a:lnTo>
                <a:close/>
                <a:moveTo>
                  <a:pt x="4883318" y="4"/>
                </a:moveTo>
                <a:lnTo>
                  <a:pt x="5111327" y="4"/>
                </a:lnTo>
                <a:lnTo>
                  <a:pt x="5111327" y="10287000"/>
                </a:lnTo>
                <a:lnTo>
                  <a:pt x="4883318" y="10287000"/>
                </a:lnTo>
                <a:close/>
                <a:moveTo>
                  <a:pt x="5371649" y="4"/>
                </a:moveTo>
                <a:lnTo>
                  <a:pt x="5599660" y="4"/>
                </a:lnTo>
                <a:lnTo>
                  <a:pt x="5599660" y="10287000"/>
                </a:lnTo>
                <a:lnTo>
                  <a:pt x="5371649" y="10287000"/>
                </a:lnTo>
                <a:close/>
                <a:moveTo>
                  <a:pt x="5859980" y="4"/>
                </a:moveTo>
                <a:lnTo>
                  <a:pt x="6087990" y="4"/>
                </a:lnTo>
                <a:lnTo>
                  <a:pt x="6087990" y="10287000"/>
                </a:lnTo>
                <a:lnTo>
                  <a:pt x="5859980" y="10287000"/>
                </a:lnTo>
                <a:close/>
                <a:moveTo>
                  <a:pt x="6348314" y="4"/>
                </a:moveTo>
                <a:lnTo>
                  <a:pt x="6576324" y="4"/>
                </a:lnTo>
                <a:lnTo>
                  <a:pt x="6576324" y="10287000"/>
                </a:lnTo>
                <a:lnTo>
                  <a:pt x="6348314" y="10287000"/>
                </a:lnTo>
                <a:close/>
                <a:moveTo>
                  <a:pt x="6836644" y="4"/>
                </a:moveTo>
                <a:lnTo>
                  <a:pt x="7064654" y="4"/>
                </a:lnTo>
                <a:lnTo>
                  <a:pt x="7064654" y="10287000"/>
                </a:lnTo>
                <a:lnTo>
                  <a:pt x="6836644" y="10287000"/>
                </a:lnTo>
                <a:close/>
                <a:moveTo>
                  <a:pt x="7324976" y="3"/>
                </a:moveTo>
                <a:lnTo>
                  <a:pt x="7552987" y="3"/>
                </a:lnTo>
                <a:lnTo>
                  <a:pt x="7552987" y="10287000"/>
                </a:lnTo>
                <a:lnTo>
                  <a:pt x="7324976" y="10287000"/>
                </a:lnTo>
                <a:close/>
                <a:moveTo>
                  <a:pt x="7813308" y="3"/>
                </a:moveTo>
                <a:lnTo>
                  <a:pt x="8041318" y="3"/>
                </a:lnTo>
                <a:lnTo>
                  <a:pt x="8041318" y="10287000"/>
                </a:lnTo>
                <a:lnTo>
                  <a:pt x="7813308" y="10287000"/>
                </a:lnTo>
                <a:close/>
                <a:moveTo>
                  <a:pt x="8301639" y="3"/>
                </a:moveTo>
                <a:lnTo>
                  <a:pt x="8529649" y="3"/>
                </a:lnTo>
                <a:lnTo>
                  <a:pt x="8529649" y="10287000"/>
                </a:lnTo>
                <a:lnTo>
                  <a:pt x="8301639" y="10287000"/>
                </a:lnTo>
                <a:close/>
                <a:moveTo>
                  <a:pt x="8789970" y="3"/>
                </a:moveTo>
                <a:lnTo>
                  <a:pt x="9017981" y="3"/>
                </a:lnTo>
                <a:lnTo>
                  <a:pt x="9017981" y="10287000"/>
                </a:lnTo>
                <a:lnTo>
                  <a:pt x="8789970" y="10287000"/>
                </a:lnTo>
                <a:close/>
                <a:moveTo>
                  <a:pt x="9278302" y="3"/>
                </a:moveTo>
                <a:lnTo>
                  <a:pt x="9506313" y="3"/>
                </a:lnTo>
                <a:lnTo>
                  <a:pt x="9506313" y="10287000"/>
                </a:lnTo>
                <a:lnTo>
                  <a:pt x="9278302" y="10287000"/>
                </a:lnTo>
                <a:close/>
                <a:moveTo>
                  <a:pt x="9766634" y="3"/>
                </a:moveTo>
                <a:lnTo>
                  <a:pt x="9994645" y="3"/>
                </a:lnTo>
                <a:lnTo>
                  <a:pt x="9994645" y="10287000"/>
                </a:lnTo>
                <a:lnTo>
                  <a:pt x="9766634" y="10287000"/>
                </a:lnTo>
                <a:close/>
                <a:moveTo>
                  <a:pt x="10254966" y="3"/>
                </a:moveTo>
                <a:lnTo>
                  <a:pt x="10482977" y="3"/>
                </a:lnTo>
                <a:lnTo>
                  <a:pt x="10482977" y="10287000"/>
                </a:lnTo>
                <a:lnTo>
                  <a:pt x="10254966" y="10287000"/>
                </a:lnTo>
                <a:close/>
                <a:moveTo>
                  <a:pt x="10743298" y="2"/>
                </a:moveTo>
                <a:lnTo>
                  <a:pt x="10971309" y="2"/>
                </a:lnTo>
                <a:lnTo>
                  <a:pt x="10971309" y="10287000"/>
                </a:lnTo>
                <a:lnTo>
                  <a:pt x="10743298" y="10287000"/>
                </a:lnTo>
                <a:close/>
                <a:moveTo>
                  <a:pt x="11231630" y="2"/>
                </a:moveTo>
                <a:lnTo>
                  <a:pt x="11459641" y="2"/>
                </a:lnTo>
                <a:lnTo>
                  <a:pt x="11459641" y="10287000"/>
                </a:lnTo>
                <a:lnTo>
                  <a:pt x="11231630" y="10287000"/>
                </a:lnTo>
                <a:close/>
                <a:moveTo>
                  <a:pt x="11719962" y="2"/>
                </a:moveTo>
                <a:lnTo>
                  <a:pt x="11947973" y="2"/>
                </a:lnTo>
                <a:lnTo>
                  <a:pt x="11947973" y="10287000"/>
                </a:lnTo>
                <a:lnTo>
                  <a:pt x="11719962" y="10287000"/>
                </a:lnTo>
                <a:close/>
                <a:moveTo>
                  <a:pt x="12208294" y="2"/>
                </a:moveTo>
                <a:lnTo>
                  <a:pt x="12436305" y="2"/>
                </a:lnTo>
                <a:lnTo>
                  <a:pt x="12436305" y="10287000"/>
                </a:lnTo>
                <a:lnTo>
                  <a:pt x="12208294" y="10287000"/>
                </a:lnTo>
                <a:close/>
                <a:moveTo>
                  <a:pt x="12696626" y="2"/>
                </a:moveTo>
                <a:lnTo>
                  <a:pt x="12924637" y="2"/>
                </a:lnTo>
                <a:lnTo>
                  <a:pt x="12924637" y="10287000"/>
                </a:lnTo>
                <a:lnTo>
                  <a:pt x="12696626" y="10287000"/>
                </a:lnTo>
                <a:close/>
                <a:moveTo>
                  <a:pt x="13184958" y="2"/>
                </a:moveTo>
                <a:lnTo>
                  <a:pt x="13412969" y="2"/>
                </a:lnTo>
                <a:lnTo>
                  <a:pt x="13412969" y="10287000"/>
                </a:lnTo>
                <a:lnTo>
                  <a:pt x="13184958" y="10287000"/>
                </a:lnTo>
                <a:close/>
                <a:moveTo>
                  <a:pt x="13673290" y="1"/>
                </a:moveTo>
                <a:lnTo>
                  <a:pt x="13901301" y="1"/>
                </a:lnTo>
                <a:lnTo>
                  <a:pt x="13901301" y="10287000"/>
                </a:lnTo>
                <a:lnTo>
                  <a:pt x="13673290" y="10287000"/>
                </a:lnTo>
                <a:close/>
                <a:moveTo>
                  <a:pt x="14161622" y="1"/>
                </a:moveTo>
                <a:lnTo>
                  <a:pt x="14389633" y="1"/>
                </a:lnTo>
                <a:lnTo>
                  <a:pt x="14389633" y="10287000"/>
                </a:lnTo>
                <a:lnTo>
                  <a:pt x="14161622" y="10287000"/>
                </a:lnTo>
                <a:close/>
                <a:moveTo>
                  <a:pt x="14649954" y="1"/>
                </a:moveTo>
                <a:lnTo>
                  <a:pt x="14877965" y="1"/>
                </a:lnTo>
                <a:lnTo>
                  <a:pt x="14877965" y="10287000"/>
                </a:lnTo>
                <a:lnTo>
                  <a:pt x="14649954" y="10287000"/>
                </a:lnTo>
                <a:close/>
                <a:moveTo>
                  <a:pt x="15138286" y="1"/>
                </a:moveTo>
                <a:lnTo>
                  <a:pt x="15366297" y="1"/>
                </a:lnTo>
                <a:lnTo>
                  <a:pt x="15366297" y="10287000"/>
                </a:lnTo>
                <a:lnTo>
                  <a:pt x="15138286" y="10287000"/>
                </a:lnTo>
                <a:close/>
                <a:moveTo>
                  <a:pt x="15626618" y="1"/>
                </a:moveTo>
                <a:lnTo>
                  <a:pt x="15854629" y="1"/>
                </a:lnTo>
                <a:lnTo>
                  <a:pt x="15854629" y="10287000"/>
                </a:lnTo>
                <a:lnTo>
                  <a:pt x="15626618" y="10287000"/>
                </a:lnTo>
                <a:close/>
                <a:moveTo>
                  <a:pt x="16114950" y="1"/>
                </a:moveTo>
                <a:lnTo>
                  <a:pt x="16342961" y="1"/>
                </a:lnTo>
                <a:lnTo>
                  <a:pt x="16342961" y="10287000"/>
                </a:lnTo>
                <a:lnTo>
                  <a:pt x="16114950" y="10287000"/>
                </a:lnTo>
                <a:close/>
                <a:moveTo>
                  <a:pt x="16603282" y="1"/>
                </a:moveTo>
                <a:lnTo>
                  <a:pt x="16831293" y="1"/>
                </a:lnTo>
                <a:lnTo>
                  <a:pt x="16831293" y="10287000"/>
                </a:lnTo>
                <a:lnTo>
                  <a:pt x="16603282" y="10287000"/>
                </a:lnTo>
                <a:close/>
                <a:moveTo>
                  <a:pt x="17091615" y="0"/>
                </a:moveTo>
                <a:lnTo>
                  <a:pt x="17319625" y="0"/>
                </a:lnTo>
                <a:lnTo>
                  <a:pt x="17319625" y="10287000"/>
                </a:lnTo>
                <a:lnTo>
                  <a:pt x="17091615" y="10287000"/>
                </a:lnTo>
                <a:close/>
                <a:moveTo>
                  <a:pt x="17579947" y="0"/>
                </a:moveTo>
                <a:lnTo>
                  <a:pt x="17807957" y="0"/>
                </a:lnTo>
                <a:lnTo>
                  <a:pt x="17807957" y="10287000"/>
                </a:lnTo>
                <a:lnTo>
                  <a:pt x="17579947" y="10287000"/>
                </a:lnTo>
                <a:close/>
                <a:moveTo>
                  <a:pt x="18068279" y="0"/>
                </a:moveTo>
                <a:lnTo>
                  <a:pt x="18296289" y="0"/>
                </a:lnTo>
                <a:lnTo>
                  <a:pt x="18296289" y="10287000"/>
                </a:lnTo>
                <a:lnTo>
                  <a:pt x="18068279" y="10287000"/>
                </a:lnTo>
                <a:close/>
              </a:path>
            </a:pathLst>
          </a:custGeom>
          <a:solidFill>
            <a:schemeClr val="accent1">
              <a:lumMod val="90000"/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67185B4-D92F-45DC-AFB3-AC78ACC12B30}"/>
              </a:ext>
            </a:extLst>
          </p:cNvPr>
          <p:cNvSpPr/>
          <p:nvPr userDrawn="1"/>
        </p:nvSpPr>
        <p:spPr>
          <a:xfrm>
            <a:off x="0" y="5670211"/>
            <a:ext cx="9910354" cy="1187790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645300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563782" y="1847088"/>
            <a:ext cx="711895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5446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782" y="1756130"/>
            <a:ext cx="6085086" cy="1887950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783" y="3806197"/>
            <a:ext cx="608508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563782" y="3804985"/>
            <a:ext cx="608508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6927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782" y="804891"/>
            <a:ext cx="711895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63781" y="2013936"/>
            <a:ext cx="3386360" cy="34375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96614" y="2013937"/>
            <a:ext cx="3386123" cy="34375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563782" y="1847088"/>
            <a:ext cx="711895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449653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Straight Connector 35"/>
          <p:cNvCxnSpPr/>
          <p:nvPr/>
        </p:nvCxnSpPr>
        <p:spPr>
          <a:xfrm>
            <a:off x="1563782" y="1847088"/>
            <a:ext cx="711895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782" y="804165"/>
            <a:ext cx="7118956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782" y="2019551"/>
            <a:ext cx="3386247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63782" y="2824271"/>
            <a:ext cx="3386247" cy="264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6614" y="2023005"/>
            <a:ext cx="3386123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96614" y="2821491"/>
            <a:ext cx="3386123" cy="26373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9/30/2021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92894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/>
          <p:cNvCxnSpPr/>
          <p:nvPr/>
        </p:nvCxnSpPr>
        <p:spPr>
          <a:xfrm>
            <a:off x="1563782" y="1847088"/>
            <a:ext cx="711895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9/30/2021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3982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9/30/2021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5273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8962" y="798973"/>
            <a:ext cx="2628113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35544" y="798974"/>
            <a:ext cx="4147193" cy="46588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58963" y="3205493"/>
            <a:ext cx="2629650" cy="2248181"/>
          </a:xfrm>
        </p:spPr>
        <p:txBody>
          <a:bodyPr>
            <a:normAutofit/>
          </a:bodyPr>
          <a:lstStyle>
            <a:lvl1pPr marL="0" indent="0" algn="l"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561894" y="3205491"/>
            <a:ext cx="262521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473397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5412876" y="482172"/>
            <a:ext cx="3804003" cy="5149101"/>
            <a:chOff x="6852919" y="583365"/>
            <a:chExt cx="4681849" cy="5181928"/>
          </a:xfrm>
        </p:grpSpPr>
        <p:sp>
          <p:nvSpPr>
            <p:cNvPr id="14" name="Rectangle 13"/>
            <p:cNvSpPr/>
            <p:nvPr/>
          </p:nvSpPr>
          <p:spPr>
            <a:xfrm>
              <a:off x="6852919" y="583365"/>
              <a:ext cx="4681849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14"/>
            <p:cNvSpPr/>
            <p:nvPr/>
          </p:nvSpPr>
          <p:spPr>
            <a:xfrm>
              <a:off x="7273787" y="915806"/>
              <a:ext cx="3844017" cy="4507918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4494" y="1129513"/>
            <a:ext cx="3515346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110139" y="1122544"/>
            <a:ext cx="2421248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63783" y="3145992"/>
            <a:ext cx="3510310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56386" y="5469858"/>
            <a:ext cx="3523455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smtClean="0"/>
              <a:pPr/>
              <a:t>9/30/2021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57325" y="318642"/>
            <a:ext cx="3522516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561388" y="3143605"/>
            <a:ext cx="351218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5798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015734"/>
            <a:ext cx="9906000" cy="4079520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1538" r="12500" b="-1538"/>
          <a:stretch/>
        </p:blipFill>
        <p:spPr>
          <a:xfrm>
            <a:off x="-1" y="6095254"/>
            <a:ext cx="9906001" cy="774727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0" y="6101127"/>
            <a:ext cx="9906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63782" y="804521"/>
            <a:ext cx="711895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782" y="2015734"/>
            <a:ext cx="711895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17087" y="330370"/>
            <a:ext cx="2565650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9/30/2021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63782" y="329309"/>
            <a:ext cx="4370171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28369" y="798973"/>
            <a:ext cx="862058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3962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6" r:id="rId1"/>
    <p:sldLayoutId id="2147483857" r:id="rId2"/>
    <p:sldLayoutId id="2147483858" r:id="rId3"/>
    <p:sldLayoutId id="2147483859" r:id="rId4"/>
    <p:sldLayoutId id="2147483860" r:id="rId5"/>
    <p:sldLayoutId id="2147483861" r:id="rId6"/>
    <p:sldLayoutId id="2147483862" r:id="rId7"/>
    <p:sldLayoutId id="2147483863" r:id="rId8"/>
    <p:sldLayoutId id="2147483864" r:id="rId9"/>
    <p:sldLayoutId id="2147483865" r:id="rId10"/>
    <p:sldLayoutId id="2147483866" r:id="rId11"/>
    <p:sldLayoutId id="2147483867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Freeform: Shape 205">
            <a:extLst>
              <a:ext uri="{FF2B5EF4-FFF2-40B4-BE49-F238E27FC236}">
                <a16:creationId xmlns:a16="http://schemas.microsoft.com/office/drawing/2014/main" id="{3CD66AB4-35ED-459F-9A6D-EFCFF665B2D9}"/>
              </a:ext>
            </a:extLst>
          </p:cNvPr>
          <p:cNvSpPr/>
          <p:nvPr/>
        </p:nvSpPr>
        <p:spPr>
          <a:xfrm>
            <a:off x="549033" y="711200"/>
            <a:ext cx="2388771" cy="5435600"/>
          </a:xfrm>
          <a:custGeom>
            <a:avLst/>
            <a:gdLst>
              <a:gd name="connsiteX0" fmla="*/ 0 w 3583156"/>
              <a:gd name="connsiteY0" fmla="*/ 0 h 8153400"/>
              <a:gd name="connsiteX1" fmla="*/ 3583156 w 3583156"/>
              <a:gd name="connsiteY1" fmla="*/ 0 h 8153400"/>
              <a:gd name="connsiteX2" fmla="*/ 3583156 w 3583156"/>
              <a:gd name="connsiteY2" fmla="*/ 3894509 h 8153400"/>
              <a:gd name="connsiteX3" fmla="*/ 3443915 w 3583156"/>
              <a:gd name="connsiteY3" fmla="*/ 3894509 h 8153400"/>
              <a:gd name="connsiteX4" fmla="*/ 3443915 w 3583156"/>
              <a:gd name="connsiteY4" fmla="*/ 139241 h 8153400"/>
              <a:gd name="connsiteX5" fmla="*/ 139241 w 3583156"/>
              <a:gd name="connsiteY5" fmla="*/ 139241 h 8153400"/>
              <a:gd name="connsiteX6" fmla="*/ 139241 w 3583156"/>
              <a:gd name="connsiteY6" fmla="*/ 8014159 h 8153400"/>
              <a:gd name="connsiteX7" fmla="*/ 323849 w 3583156"/>
              <a:gd name="connsiteY7" fmla="*/ 8014159 h 8153400"/>
              <a:gd name="connsiteX8" fmla="*/ 323849 w 3583156"/>
              <a:gd name="connsiteY8" fmla="*/ 8153400 h 8153400"/>
              <a:gd name="connsiteX9" fmla="*/ 0 w 3583156"/>
              <a:gd name="connsiteY9" fmla="*/ 8153400 h 815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583156" h="8153400">
                <a:moveTo>
                  <a:pt x="0" y="0"/>
                </a:moveTo>
                <a:lnTo>
                  <a:pt x="3583156" y="0"/>
                </a:lnTo>
                <a:lnTo>
                  <a:pt x="3583156" y="3894509"/>
                </a:lnTo>
                <a:lnTo>
                  <a:pt x="3443915" y="3894509"/>
                </a:lnTo>
                <a:lnTo>
                  <a:pt x="3443915" y="139241"/>
                </a:lnTo>
                <a:lnTo>
                  <a:pt x="139241" y="139241"/>
                </a:lnTo>
                <a:lnTo>
                  <a:pt x="139241" y="8014159"/>
                </a:lnTo>
                <a:lnTo>
                  <a:pt x="323849" y="8014159"/>
                </a:lnTo>
                <a:lnTo>
                  <a:pt x="323849" y="8153400"/>
                </a:lnTo>
                <a:lnTo>
                  <a:pt x="0" y="81534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8DB24DB-A7A7-48F0-A1AB-A57D35822C2A}"/>
              </a:ext>
            </a:extLst>
          </p:cNvPr>
          <p:cNvGrpSpPr/>
          <p:nvPr/>
        </p:nvGrpSpPr>
        <p:grpSpPr>
          <a:xfrm>
            <a:off x="2144536" y="3471738"/>
            <a:ext cx="1312514" cy="2352582"/>
            <a:chOff x="2144536" y="3471738"/>
            <a:chExt cx="1312514" cy="2352582"/>
          </a:xfrm>
        </p:grpSpPr>
        <p:grpSp>
          <p:nvGrpSpPr>
            <p:cNvPr id="208" name="Group 207">
              <a:extLst>
                <a:ext uri="{FF2B5EF4-FFF2-40B4-BE49-F238E27FC236}">
                  <a16:creationId xmlns:a16="http://schemas.microsoft.com/office/drawing/2014/main" id="{53E6E372-6E78-4F3B-AF23-512F098096AE}"/>
                </a:ext>
              </a:extLst>
            </p:cNvPr>
            <p:cNvGrpSpPr/>
            <p:nvPr/>
          </p:nvGrpSpPr>
          <p:grpSpPr>
            <a:xfrm rot="19377067" flipH="1">
              <a:off x="2295863" y="4930868"/>
              <a:ext cx="289706" cy="346501"/>
              <a:chOff x="5704433" y="717502"/>
              <a:chExt cx="7365528" cy="8809481"/>
            </a:xfrm>
          </p:grpSpPr>
          <p:sp>
            <p:nvSpPr>
              <p:cNvPr id="297" name="Freeform: Shape 296">
                <a:extLst>
                  <a:ext uri="{FF2B5EF4-FFF2-40B4-BE49-F238E27FC236}">
                    <a16:creationId xmlns:a16="http://schemas.microsoft.com/office/drawing/2014/main" id="{9532FF53-870A-443E-8D5A-A74151E40D59}"/>
                  </a:ext>
                </a:extLst>
              </p:cNvPr>
              <p:cNvSpPr/>
              <p:nvPr/>
            </p:nvSpPr>
            <p:spPr>
              <a:xfrm>
                <a:off x="11674968" y="8268753"/>
                <a:ext cx="765879" cy="1258230"/>
              </a:xfrm>
              <a:custGeom>
                <a:avLst/>
                <a:gdLst>
                  <a:gd name="connsiteX0" fmla="*/ 0 w 266700"/>
                  <a:gd name="connsiteY0" fmla="*/ 0 h 438150"/>
                  <a:gd name="connsiteX1" fmla="*/ 19050 w 266700"/>
                  <a:gd name="connsiteY1" fmla="*/ 438150 h 438150"/>
                  <a:gd name="connsiteX2" fmla="*/ 266700 w 266700"/>
                  <a:gd name="connsiteY2" fmla="*/ 76200 h 438150"/>
                  <a:gd name="connsiteX3" fmla="*/ 0 w 266700"/>
                  <a:gd name="connsiteY3" fmla="*/ 0 h 43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700" h="438150">
                    <a:moveTo>
                      <a:pt x="0" y="0"/>
                    </a:moveTo>
                    <a:lnTo>
                      <a:pt x="19050" y="438150"/>
                    </a:lnTo>
                    <a:lnTo>
                      <a:pt x="266700" y="762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98" name="Freeform: Shape 297">
                <a:extLst>
                  <a:ext uri="{FF2B5EF4-FFF2-40B4-BE49-F238E27FC236}">
                    <a16:creationId xmlns:a16="http://schemas.microsoft.com/office/drawing/2014/main" id="{D79A9027-C498-44AC-AB2D-5AD872350919}"/>
                  </a:ext>
                </a:extLst>
              </p:cNvPr>
              <p:cNvSpPr/>
              <p:nvPr/>
            </p:nvSpPr>
            <p:spPr>
              <a:xfrm>
                <a:off x="9107326" y="6879846"/>
                <a:ext cx="3333521" cy="1613816"/>
              </a:xfrm>
              <a:custGeom>
                <a:avLst/>
                <a:gdLst>
                  <a:gd name="connsiteX0" fmla="*/ 1219200 w 1219200"/>
                  <a:gd name="connsiteY0" fmla="*/ 561975 h 561975"/>
                  <a:gd name="connsiteX1" fmla="*/ 438150 w 1219200"/>
                  <a:gd name="connsiteY1" fmla="*/ 0 h 561975"/>
                  <a:gd name="connsiteX2" fmla="*/ 0 w 1219200"/>
                  <a:gd name="connsiteY2" fmla="*/ 361950 h 561975"/>
                  <a:gd name="connsiteX3" fmla="*/ 1219200 w 1219200"/>
                  <a:gd name="connsiteY3" fmla="*/ 561975 h 561975"/>
                  <a:gd name="connsiteX0" fmla="*/ 1158170 w 1158170"/>
                  <a:gd name="connsiteY0" fmla="*/ 561975 h 561975"/>
                  <a:gd name="connsiteX1" fmla="*/ 377120 w 1158170"/>
                  <a:gd name="connsiteY1" fmla="*/ 0 h 561975"/>
                  <a:gd name="connsiteX2" fmla="*/ 0 w 1158170"/>
                  <a:gd name="connsiteY2" fmla="*/ 375217 h 561975"/>
                  <a:gd name="connsiteX3" fmla="*/ 1158170 w 1158170"/>
                  <a:gd name="connsiteY3" fmla="*/ 561975 h 561975"/>
                  <a:gd name="connsiteX0" fmla="*/ 1160823 w 1160823"/>
                  <a:gd name="connsiteY0" fmla="*/ 561975 h 561975"/>
                  <a:gd name="connsiteX1" fmla="*/ 379773 w 1160823"/>
                  <a:gd name="connsiteY1" fmla="*/ 0 h 561975"/>
                  <a:gd name="connsiteX2" fmla="*/ 0 w 1160823"/>
                  <a:gd name="connsiteY2" fmla="*/ 367257 h 561975"/>
                  <a:gd name="connsiteX3" fmla="*/ 1160823 w 1160823"/>
                  <a:gd name="connsiteY3" fmla="*/ 561975 h 561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0823" h="561975">
                    <a:moveTo>
                      <a:pt x="1160823" y="561975"/>
                    </a:moveTo>
                    <a:lnTo>
                      <a:pt x="379773" y="0"/>
                    </a:lnTo>
                    <a:lnTo>
                      <a:pt x="0" y="367257"/>
                    </a:lnTo>
                    <a:lnTo>
                      <a:pt x="1160823" y="561975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99" name="Freeform: Shape 298">
                <a:extLst>
                  <a:ext uri="{FF2B5EF4-FFF2-40B4-BE49-F238E27FC236}">
                    <a16:creationId xmlns:a16="http://schemas.microsoft.com/office/drawing/2014/main" id="{592851B6-E72C-46EC-A8BB-F22AC2A2C1DE}"/>
                  </a:ext>
                </a:extLst>
              </p:cNvPr>
              <p:cNvSpPr/>
              <p:nvPr/>
            </p:nvSpPr>
            <p:spPr>
              <a:xfrm>
                <a:off x="5704433" y="5540923"/>
                <a:ext cx="793232" cy="589649"/>
              </a:xfrm>
              <a:custGeom>
                <a:avLst/>
                <a:gdLst>
                  <a:gd name="connsiteX0" fmla="*/ 133350 w 276225"/>
                  <a:gd name="connsiteY0" fmla="*/ 0 h 200025"/>
                  <a:gd name="connsiteX1" fmla="*/ 0 w 276225"/>
                  <a:gd name="connsiteY1" fmla="*/ 200025 h 200025"/>
                  <a:gd name="connsiteX2" fmla="*/ 276225 w 276225"/>
                  <a:gd name="connsiteY2" fmla="*/ 152400 h 200025"/>
                  <a:gd name="connsiteX3" fmla="*/ 133350 w 276225"/>
                  <a:gd name="connsiteY3" fmla="*/ 0 h 200025"/>
                  <a:gd name="connsiteX0" fmla="*/ 157232 w 276225"/>
                  <a:gd name="connsiteY0" fmla="*/ 0 h 205332"/>
                  <a:gd name="connsiteX1" fmla="*/ 0 w 276225"/>
                  <a:gd name="connsiteY1" fmla="*/ 205332 h 205332"/>
                  <a:gd name="connsiteX2" fmla="*/ 276225 w 276225"/>
                  <a:gd name="connsiteY2" fmla="*/ 157707 h 205332"/>
                  <a:gd name="connsiteX3" fmla="*/ 157232 w 276225"/>
                  <a:gd name="connsiteY3" fmla="*/ 0 h 205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76225" h="205332">
                    <a:moveTo>
                      <a:pt x="157232" y="0"/>
                    </a:moveTo>
                    <a:lnTo>
                      <a:pt x="0" y="205332"/>
                    </a:lnTo>
                    <a:lnTo>
                      <a:pt x="276225" y="157707"/>
                    </a:lnTo>
                    <a:lnTo>
                      <a:pt x="15723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300" name="Freeform: Shape 299">
                <a:extLst>
                  <a:ext uri="{FF2B5EF4-FFF2-40B4-BE49-F238E27FC236}">
                    <a16:creationId xmlns:a16="http://schemas.microsoft.com/office/drawing/2014/main" id="{DFE9F3E5-160B-4ADD-B1D3-18CFE6327545}"/>
                  </a:ext>
                </a:extLst>
              </p:cNvPr>
              <p:cNvSpPr/>
              <p:nvPr/>
            </p:nvSpPr>
            <p:spPr>
              <a:xfrm>
                <a:off x="6149698" y="5215816"/>
                <a:ext cx="1586463" cy="2373441"/>
              </a:xfrm>
              <a:custGeom>
                <a:avLst/>
                <a:gdLst>
                  <a:gd name="connsiteX0" fmla="*/ 552450 w 552450"/>
                  <a:gd name="connsiteY0" fmla="*/ 0 h 847725"/>
                  <a:gd name="connsiteX1" fmla="*/ 0 w 552450"/>
                  <a:gd name="connsiteY1" fmla="*/ 114300 h 847725"/>
                  <a:gd name="connsiteX2" fmla="*/ 523875 w 552450"/>
                  <a:gd name="connsiteY2" fmla="*/ 847725 h 847725"/>
                  <a:gd name="connsiteX3" fmla="*/ 552450 w 552450"/>
                  <a:gd name="connsiteY3" fmla="*/ 0 h 847725"/>
                  <a:gd name="connsiteX0" fmla="*/ 552450 w 552450"/>
                  <a:gd name="connsiteY0" fmla="*/ 0 h 826497"/>
                  <a:gd name="connsiteX1" fmla="*/ 0 w 552450"/>
                  <a:gd name="connsiteY1" fmla="*/ 114300 h 826497"/>
                  <a:gd name="connsiteX2" fmla="*/ 502647 w 552450"/>
                  <a:gd name="connsiteY2" fmla="*/ 826497 h 826497"/>
                  <a:gd name="connsiteX3" fmla="*/ 552450 w 552450"/>
                  <a:gd name="connsiteY3" fmla="*/ 0 h 826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2450" h="826497">
                    <a:moveTo>
                      <a:pt x="552450" y="0"/>
                    </a:moveTo>
                    <a:lnTo>
                      <a:pt x="0" y="114300"/>
                    </a:lnTo>
                    <a:lnTo>
                      <a:pt x="502647" y="826497"/>
                    </a:lnTo>
                    <a:lnTo>
                      <a:pt x="55245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301" name="Freeform: Shape 300">
                <a:extLst>
                  <a:ext uri="{FF2B5EF4-FFF2-40B4-BE49-F238E27FC236}">
                    <a16:creationId xmlns:a16="http://schemas.microsoft.com/office/drawing/2014/main" id="{20F231CB-86AD-42C0-9A02-937908DCC4DF}"/>
                  </a:ext>
                </a:extLst>
              </p:cNvPr>
              <p:cNvSpPr/>
              <p:nvPr/>
            </p:nvSpPr>
            <p:spPr>
              <a:xfrm>
                <a:off x="10143209" y="2425829"/>
                <a:ext cx="2926752" cy="3993512"/>
              </a:xfrm>
              <a:custGeom>
                <a:avLst/>
                <a:gdLst>
                  <a:gd name="connsiteX0" fmla="*/ 1019175 w 1019175"/>
                  <a:gd name="connsiteY0" fmla="*/ 0 h 1390650"/>
                  <a:gd name="connsiteX1" fmla="*/ 0 w 1019175"/>
                  <a:gd name="connsiteY1" fmla="*/ 295275 h 1390650"/>
                  <a:gd name="connsiteX2" fmla="*/ 19050 w 1019175"/>
                  <a:gd name="connsiteY2" fmla="*/ 1390650 h 1390650"/>
                  <a:gd name="connsiteX3" fmla="*/ 1019175 w 1019175"/>
                  <a:gd name="connsiteY3" fmla="*/ 0 h 1390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19175" h="1390650">
                    <a:moveTo>
                      <a:pt x="1019175" y="0"/>
                    </a:moveTo>
                    <a:lnTo>
                      <a:pt x="0" y="295275"/>
                    </a:lnTo>
                    <a:lnTo>
                      <a:pt x="19050" y="1390650"/>
                    </a:lnTo>
                    <a:lnTo>
                      <a:pt x="1019175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302" name="Freeform: Shape 301">
                <a:extLst>
                  <a:ext uri="{FF2B5EF4-FFF2-40B4-BE49-F238E27FC236}">
                    <a16:creationId xmlns:a16="http://schemas.microsoft.com/office/drawing/2014/main" id="{348A6D9A-FE6B-4EB9-B7F0-B077D65DFA72}"/>
                  </a:ext>
                </a:extLst>
              </p:cNvPr>
              <p:cNvSpPr/>
              <p:nvPr/>
            </p:nvSpPr>
            <p:spPr>
              <a:xfrm>
                <a:off x="7585440" y="3324702"/>
                <a:ext cx="2667179" cy="4626397"/>
              </a:xfrm>
              <a:custGeom>
                <a:avLst/>
                <a:gdLst>
                  <a:gd name="connsiteX0" fmla="*/ 528637 w 928687"/>
                  <a:gd name="connsiteY0" fmla="*/ 1628775 h 1628775"/>
                  <a:gd name="connsiteX1" fmla="*/ 0 w 928687"/>
                  <a:gd name="connsiteY1" fmla="*/ 1500188 h 1628775"/>
                  <a:gd name="connsiteX2" fmla="*/ 71437 w 928687"/>
                  <a:gd name="connsiteY2" fmla="*/ 0 h 1628775"/>
                  <a:gd name="connsiteX3" fmla="*/ 928687 w 928687"/>
                  <a:gd name="connsiteY3" fmla="*/ 1271588 h 1628775"/>
                  <a:gd name="connsiteX4" fmla="*/ 528637 w 928687"/>
                  <a:gd name="connsiteY4" fmla="*/ 1628775 h 1628775"/>
                  <a:gd name="connsiteX0" fmla="*/ 542925 w 942975"/>
                  <a:gd name="connsiteY0" fmla="*/ 1304925 h 1304925"/>
                  <a:gd name="connsiteX1" fmla="*/ 14288 w 942975"/>
                  <a:gd name="connsiteY1" fmla="*/ 1176338 h 1304925"/>
                  <a:gd name="connsiteX2" fmla="*/ 0 w 942975"/>
                  <a:gd name="connsiteY2" fmla="*/ 0 h 1304925"/>
                  <a:gd name="connsiteX3" fmla="*/ 942975 w 942975"/>
                  <a:gd name="connsiteY3" fmla="*/ 947738 h 1304925"/>
                  <a:gd name="connsiteX4" fmla="*/ 542925 w 942975"/>
                  <a:gd name="connsiteY4" fmla="*/ 1304925 h 1304925"/>
                  <a:gd name="connsiteX0" fmla="*/ 528637 w 928687"/>
                  <a:gd name="connsiteY0" fmla="*/ 1581150 h 1581150"/>
                  <a:gd name="connsiteX1" fmla="*/ 0 w 928687"/>
                  <a:gd name="connsiteY1" fmla="*/ 1452563 h 1581150"/>
                  <a:gd name="connsiteX2" fmla="*/ 61912 w 928687"/>
                  <a:gd name="connsiteY2" fmla="*/ 0 h 1581150"/>
                  <a:gd name="connsiteX3" fmla="*/ 928687 w 928687"/>
                  <a:gd name="connsiteY3" fmla="*/ 1223963 h 1581150"/>
                  <a:gd name="connsiteX4" fmla="*/ 528637 w 928687"/>
                  <a:gd name="connsiteY4" fmla="*/ 1581150 h 1581150"/>
                  <a:gd name="connsiteX0" fmla="*/ 528637 w 928687"/>
                  <a:gd name="connsiteY0" fmla="*/ 1619250 h 1619250"/>
                  <a:gd name="connsiteX1" fmla="*/ 0 w 928687"/>
                  <a:gd name="connsiteY1" fmla="*/ 1490663 h 1619250"/>
                  <a:gd name="connsiteX2" fmla="*/ 42862 w 928687"/>
                  <a:gd name="connsiteY2" fmla="*/ 0 h 1619250"/>
                  <a:gd name="connsiteX3" fmla="*/ 928687 w 928687"/>
                  <a:gd name="connsiteY3" fmla="*/ 1262063 h 1619250"/>
                  <a:gd name="connsiteX4" fmla="*/ 528637 w 928687"/>
                  <a:gd name="connsiteY4" fmla="*/ 1619250 h 1619250"/>
                  <a:gd name="connsiteX0" fmla="*/ 528637 w 928687"/>
                  <a:gd name="connsiteY0" fmla="*/ 1614196 h 1614196"/>
                  <a:gd name="connsiteX1" fmla="*/ 0 w 928687"/>
                  <a:gd name="connsiteY1" fmla="*/ 1485609 h 1614196"/>
                  <a:gd name="connsiteX2" fmla="*/ 47916 w 928687"/>
                  <a:gd name="connsiteY2" fmla="*/ 0 h 1614196"/>
                  <a:gd name="connsiteX3" fmla="*/ 928687 w 928687"/>
                  <a:gd name="connsiteY3" fmla="*/ 1257009 h 1614196"/>
                  <a:gd name="connsiteX4" fmla="*/ 528637 w 928687"/>
                  <a:gd name="connsiteY4" fmla="*/ 1614196 h 1614196"/>
                  <a:gd name="connsiteX0" fmla="*/ 528637 w 928687"/>
                  <a:gd name="connsiteY0" fmla="*/ 1442351 h 1442351"/>
                  <a:gd name="connsiteX1" fmla="*/ 0 w 928687"/>
                  <a:gd name="connsiteY1" fmla="*/ 1313764 h 1442351"/>
                  <a:gd name="connsiteX2" fmla="*/ 2427 w 928687"/>
                  <a:gd name="connsiteY2" fmla="*/ 0 h 1442351"/>
                  <a:gd name="connsiteX3" fmla="*/ 928687 w 928687"/>
                  <a:gd name="connsiteY3" fmla="*/ 1085164 h 1442351"/>
                  <a:gd name="connsiteX4" fmla="*/ 528637 w 928687"/>
                  <a:gd name="connsiteY4" fmla="*/ 1442351 h 1442351"/>
                  <a:gd name="connsiteX0" fmla="*/ 528637 w 928687"/>
                  <a:gd name="connsiteY0" fmla="*/ 1624305 h 1624305"/>
                  <a:gd name="connsiteX1" fmla="*/ 0 w 928687"/>
                  <a:gd name="connsiteY1" fmla="*/ 1495718 h 1624305"/>
                  <a:gd name="connsiteX2" fmla="*/ 47916 w 928687"/>
                  <a:gd name="connsiteY2" fmla="*/ 0 h 1624305"/>
                  <a:gd name="connsiteX3" fmla="*/ 928687 w 928687"/>
                  <a:gd name="connsiteY3" fmla="*/ 1267118 h 1624305"/>
                  <a:gd name="connsiteX4" fmla="*/ 528637 w 928687"/>
                  <a:gd name="connsiteY4" fmla="*/ 1624305 h 1624305"/>
                  <a:gd name="connsiteX0" fmla="*/ 528637 w 928687"/>
                  <a:gd name="connsiteY0" fmla="*/ 1616345 h 1616345"/>
                  <a:gd name="connsiteX1" fmla="*/ 0 w 928687"/>
                  <a:gd name="connsiteY1" fmla="*/ 1487758 h 1616345"/>
                  <a:gd name="connsiteX2" fmla="*/ 53223 w 928687"/>
                  <a:gd name="connsiteY2" fmla="*/ 0 h 1616345"/>
                  <a:gd name="connsiteX3" fmla="*/ 928687 w 928687"/>
                  <a:gd name="connsiteY3" fmla="*/ 1259158 h 1616345"/>
                  <a:gd name="connsiteX4" fmla="*/ 528637 w 928687"/>
                  <a:gd name="connsiteY4" fmla="*/ 1616345 h 1616345"/>
                  <a:gd name="connsiteX0" fmla="*/ 528637 w 928687"/>
                  <a:gd name="connsiteY0" fmla="*/ 1618998 h 1618998"/>
                  <a:gd name="connsiteX1" fmla="*/ 0 w 928687"/>
                  <a:gd name="connsiteY1" fmla="*/ 1490411 h 1618998"/>
                  <a:gd name="connsiteX2" fmla="*/ 55877 w 928687"/>
                  <a:gd name="connsiteY2" fmla="*/ 0 h 1618998"/>
                  <a:gd name="connsiteX3" fmla="*/ 928687 w 928687"/>
                  <a:gd name="connsiteY3" fmla="*/ 1261811 h 1618998"/>
                  <a:gd name="connsiteX4" fmla="*/ 528637 w 928687"/>
                  <a:gd name="connsiteY4" fmla="*/ 1618998 h 1618998"/>
                  <a:gd name="connsiteX0" fmla="*/ 528637 w 928687"/>
                  <a:gd name="connsiteY0" fmla="*/ 1611038 h 1611038"/>
                  <a:gd name="connsiteX1" fmla="*/ 0 w 928687"/>
                  <a:gd name="connsiteY1" fmla="*/ 1482451 h 1611038"/>
                  <a:gd name="connsiteX2" fmla="*/ 50570 w 928687"/>
                  <a:gd name="connsiteY2" fmla="*/ 0 h 1611038"/>
                  <a:gd name="connsiteX3" fmla="*/ 928687 w 928687"/>
                  <a:gd name="connsiteY3" fmla="*/ 1253851 h 1611038"/>
                  <a:gd name="connsiteX4" fmla="*/ 528637 w 928687"/>
                  <a:gd name="connsiteY4" fmla="*/ 1611038 h 1611038"/>
                  <a:gd name="connsiteX0" fmla="*/ 536444 w 936494"/>
                  <a:gd name="connsiteY0" fmla="*/ 1597771 h 1597771"/>
                  <a:gd name="connsiteX1" fmla="*/ 7807 w 936494"/>
                  <a:gd name="connsiteY1" fmla="*/ 1469184 h 1597771"/>
                  <a:gd name="connsiteX2" fmla="*/ 0 w 936494"/>
                  <a:gd name="connsiteY2" fmla="*/ 0 h 1597771"/>
                  <a:gd name="connsiteX3" fmla="*/ 936494 w 936494"/>
                  <a:gd name="connsiteY3" fmla="*/ 1240584 h 1597771"/>
                  <a:gd name="connsiteX4" fmla="*/ 536444 w 936494"/>
                  <a:gd name="connsiteY4" fmla="*/ 1597771 h 1597771"/>
                  <a:gd name="connsiteX0" fmla="*/ 528735 w 928785"/>
                  <a:gd name="connsiteY0" fmla="*/ 1611038 h 1611038"/>
                  <a:gd name="connsiteX1" fmla="*/ 98 w 928785"/>
                  <a:gd name="connsiteY1" fmla="*/ 1482451 h 1611038"/>
                  <a:gd name="connsiteX2" fmla="*/ 45361 w 928785"/>
                  <a:gd name="connsiteY2" fmla="*/ 0 h 1611038"/>
                  <a:gd name="connsiteX3" fmla="*/ 928785 w 928785"/>
                  <a:gd name="connsiteY3" fmla="*/ 1253851 h 1611038"/>
                  <a:gd name="connsiteX4" fmla="*/ 528735 w 928785"/>
                  <a:gd name="connsiteY4" fmla="*/ 1611038 h 1611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8785" h="1611038">
                    <a:moveTo>
                      <a:pt x="528735" y="1611038"/>
                    </a:moveTo>
                    <a:lnTo>
                      <a:pt x="98" y="1482451"/>
                    </a:lnTo>
                    <a:cubicBezTo>
                      <a:pt x="-2504" y="992723"/>
                      <a:pt x="47963" y="489728"/>
                      <a:pt x="45361" y="0"/>
                    </a:cubicBezTo>
                    <a:lnTo>
                      <a:pt x="928785" y="1253851"/>
                    </a:lnTo>
                    <a:lnTo>
                      <a:pt x="528735" y="1611038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303" name="Freeform: Shape 302">
                <a:extLst>
                  <a:ext uri="{FF2B5EF4-FFF2-40B4-BE49-F238E27FC236}">
                    <a16:creationId xmlns:a16="http://schemas.microsoft.com/office/drawing/2014/main" id="{81B36CB8-4C05-41C1-96FF-F46DA4A27049}"/>
                  </a:ext>
                </a:extLst>
              </p:cNvPr>
              <p:cNvSpPr/>
              <p:nvPr/>
            </p:nvSpPr>
            <p:spPr>
              <a:xfrm>
                <a:off x="7708809" y="717502"/>
                <a:ext cx="2543812" cy="6236443"/>
              </a:xfrm>
              <a:custGeom>
                <a:avLst/>
                <a:gdLst>
                  <a:gd name="connsiteX0" fmla="*/ 0 w 885825"/>
                  <a:gd name="connsiteY0" fmla="*/ 914400 h 2171700"/>
                  <a:gd name="connsiteX1" fmla="*/ 871538 w 885825"/>
                  <a:gd name="connsiteY1" fmla="*/ 0 h 2171700"/>
                  <a:gd name="connsiteX2" fmla="*/ 885825 w 885825"/>
                  <a:gd name="connsiteY2" fmla="*/ 2171700 h 2171700"/>
                  <a:gd name="connsiteX3" fmla="*/ 0 w 885825"/>
                  <a:gd name="connsiteY3" fmla="*/ 914400 h 2171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5825" h="2171700">
                    <a:moveTo>
                      <a:pt x="0" y="914400"/>
                    </a:moveTo>
                    <a:lnTo>
                      <a:pt x="871538" y="0"/>
                    </a:lnTo>
                    <a:cubicBezTo>
                      <a:pt x="876300" y="723900"/>
                      <a:pt x="881063" y="1447800"/>
                      <a:pt x="885825" y="2171700"/>
                    </a:cubicBezTo>
                    <a:lnTo>
                      <a:pt x="0" y="91440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</p:grpSp>
        <p:grpSp>
          <p:nvGrpSpPr>
            <p:cNvPr id="209" name="Group 208">
              <a:extLst>
                <a:ext uri="{FF2B5EF4-FFF2-40B4-BE49-F238E27FC236}">
                  <a16:creationId xmlns:a16="http://schemas.microsoft.com/office/drawing/2014/main" id="{D2016559-366A-4846-AF02-588A525E1D05}"/>
                </a:ext>
              </a:extLst>
            </p:cNvPr>
            <p:cNvGrpSpPr/>
            <p:nvPr/>
          </p:nvGrpSpPr>
          <p:grpSpPr>
            <a:xfrm rot="19377067" flipH="1">
              <a:off x="2144536" y="5342662"/>
              <a:ext cx="425016" cy="481658"/>
              <a:chOff x="5365048" y="479821"/>
              <a:chExt cx="8036930" cy="9108010"/>
            </a:xfrm>
          </p:grpSpPr>
          <p:sp>
            <p:nvSpPr>
              <p:cNvPr id="290" name="Freeform: Shape 289">
                <a:extLst>
                  <a:ext uri="{FF2B5EF4-FFF2-40B4-BE49-F238E27FC236}">
                    <a16:creationId xmlns:a16="http://schemas.microsoft.com/office/drawing/2014/main" id="{3F89B746-83E2-47AA-BC5B-6ABADB3B23C7}"/>
                  </a:ext>
                </a:extLst>
              </p:cNvPr>
              <p:cNvSpPr/>
              <p:nvPr/>
            </p:nvSpPr>
            <p:spPr>
              <a:xfrm>
                <a:off x="11674969" y="8268753"/>
                <a:ext cx="1052700" cy="1319078"/>
              </a:xfrm>
              <a:custGeom>
                <a:avLst/>
                <a:gdLst>
                  <a:gd name="connsiteX0" fmla="*/ 0 w 266700"/>
                  <a:gd name="connsiteY0" fmla="*/ 0 h 438150"/>
                  <a:gd name="connsiteX1" fmla="*/ 19050 w 266700"/>
                  <a:gd name="connsiteY1" fmla="*/ 438150 h 438150"/>
                  <a:gd name="connsiteX2" fmla="*/ 266700 w 266700"/>
                  <a:gd name="connsiteY2" fmla="*/ 76200 h 438150"/>
                  <a:gd name="connsiteX3" fmla="*/ 0 w 266700"/>
                  <a:gd name="connsiteY3" fmla="*/ 0 h 438150"/>
                  <a:gd name="connsiteX0" fmla="*/ 0 w 366579"/>
                  <a:gd name="connsiteY0" fmla="*/ 0 h 459339"/>
                  <a:gd name="connsiteX1" fmla="*/ 366579 w 366579"/>
                  <a:gd name="connsiteY1" fmla="*/ 459339 h 459339"/>
                  <a:gd name="connsiteX2" fmla="*/ 266700 w 366579"/>
                  <a:gd name="connsiteY2" fmla="*/ 76200 h 459339"/>
                  <a:gd name="connsiteX3" fmla="*/ 0 w 366579"/>
                  <a:gd name="connsiteY3" fmla="*/ 0 h 459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6579" h="459339">
                    <a:moveTo>
                      <a:pt x="0" y="0"/>
                    </a:moveTo>
                    <a:lnTo>
                      <a:pt x="366579" y="459339"/>
                    </a:lnTo>
                    <a:lnTo>
                      <a:pt x="266700" y="762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91" name="Freeform: Shape 290">
                <a:extLst>
                  <a:ext uri="{FF2B5EF4-FFF2-40B4-BE49-F238E27FC236}">
                    <a16:creationId xmlns:a16="http://schemas.microsoft.com/office/drawing/2014/main" id="{DE87F912-E080-4971-BFF1-4CC9512C9922}"/>
                  </a:ext>
                </a:extLst>
              </p:cNvPr>
              <p:cNvSpPr/>
              <p:nvPr/>
            </p:nvSpPr>
            <p:spPr>
              <a:xfrm>
                <a:off x="9107326" y="6879846"/>
                <a:ext cx="3333521" cy="1613816"/>
              </a:xfrm>
              <a:custGeom>
                <a:avLst/>
                <a:gdLst>
                  <a:gd name="connsiteX0" fmla="*/ 1219200 w 1219200"/>
                  <a:gd name="connsiteY0" fmla="*/ 561975 h 561975"/>
                  <a:gd name="connsiteX1" fmla="*/ 438150 w 1219200"/>
                  <a:gd name="connsiteY1" fmla="*/ 0 h 561975"/>
                  <a:gd name="connsiteX2" fmla="*/ 0 w 1219200"/>
                  <a:gd name="connsiteY2" fmla="*/ 361950 h 561975"/>
                  <a:gd name="connsiteX3" fmla="*/ 1219200 w 1219200"/>
                  <a:gd name="connsiteY3" fmla="*/ 561975 h 561975"/>
                  <a:gd name="connsiteX0" fmla="*/ 1158170 w 1158170"/>
                  <a:gd name="connsiteY0" fmla="*/ 561975 h 561975"/>
                  <a:gd name="connsiteX1" fmla="*/ 377120 w 1158170"/>
                  <a:gd name="connsiteY1" fmla="*/ 0 h 561975"/>
                  <a:gd name="connsiteX2" fmla="*/ 0 w 1158170"/>
                  <a:gd name="connsiteY2" fmla="*/ 375217 h 561975"/>
                  <a:gd name="connsiteX3" fmla="*/ 1158170 w 1158170"/>
                  <a:gd name="connsiteY3" fmla="*/ 561975 h 561975"/>
                  <a:gd name="connsiteX0" fmla="*/ 1160823 w 1160823"/>
                  <a:gd name="connsiteY0" fmla="*/ 561975 h 561975"/>
                  <a:gd name="connsiteX1" fmla="*/ 379773 w 1160823"/>
                  <a:gd name="connsiteY1" fmla="*/ 0 h 561975"/>
                  <a:gd name="connsiteX2" fmla="*/ 0 w 1160823"/>
                  <a:gd name="connsiteY2" fmla="*/ 367257 h 561975"/>
                  <a:gd name="connsiteX3" fmla="*/ 1160823 w 1160823"/>
                  <a:gd name="connsiteY3" fmla="*/ 561975 h 561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0823" h="561975">
                    <a:moveTo>
                      <a:pt x="1160823" y="561975"/>
                    </a:moveTo>
                    <a:lnTo>
                      <a:pt x="379773" y="0"/>
                    </a:lnTo>
                    <a:lnTo>
                      <a:pt x="0" y="367257"/>
                    </a:lnTo>
                    <a:lnTo>
                      <a:pt x="1160823" y="561975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92" name="Freeform: Shape 291">
                <a:extLst>
                  <a:ext uri="{FF2B5EF4-FFF2-40B4-BE49-F238E27FC236}">
                    <a16:creationId xmlns:a16="http://schemas.microsoft.com/office/drawing/2014/main" id="{9142EE26-6E2A-4DD9-87F5-43699F3E34CF}"/>
                  </a:ext>
                </a:extLst>
              </p:cNvPr>
              <p:cNvSpPr/>
              <p:nvPr/>
            </p:nvSpPr>
            <p:spPr>
              <a:xfrm>
                <a:off x="5365048" y="5540922"/>
                <a:ext cx="1132617" cy="452885"/>
              </a:xfrm>
              <a:custGeom>
                <a:avLst/>
                <a:gdLst>
                  <a:gd name="connsiteX0" fmla="*/ 133350 w 276225"/>
                  <a:gd name="connsiteY0" fmla="*/ 0 h 200025"/>
                  <a:gd name="connsiteX1" fmla="*/ 0 w 276225"/>
                  <a:gd name="connsiteY1" fmla="*/ 200025 h 200025"/>
                  <a:gd name="connsiteX2" fmla="*/ 276225 w 276225"/>
                  <a:gd name="connsiteY2" fmla="*/ 152400 h 200025"/>
                  <a:gd name="connsiteX3" fmla="*/ 133350 w 276225"/>
                  <a:gd name="connsiteY3" fmla="*/ 0 h 200025"/>
                  <a:gd name="connsiteX0" fmla="*/ 157232 w 276225"/>
                  <a:gd name="connsiteY0" fmla="*/ 0 h 205332"/>
                  <a:gd name="connsiteX1" fmla="*/ 0 w 276225"/>
                  <a:gd name="connsiteY1" fmla="*/ 205332 h 205332"/>
                  <a:gd name="connsiteX2" fmla="*/ 276225 w 276225"/>
                  <a:gd name="connsiteY2" fmla="*/ 157707 h 205332"/>
                  <a:gd name="connsiteX3" fmla="*/ 157232 w 276225"/>
                  <a:gd name="connsiteY3" fmla="*/ 0 h 205332"/>
                  <a:gd name="connsiteX0" fmla="*/ 275415 w 394408"/>
                  <a:gd name="connsiteY0" fmla="*/ 0 h 157707"/>
                  <a:gd name="connsiteX1" fmla="*/ 0 w 394408"/>
                  <a:gd name="connsiteY1" fmla="*/ 150097 h 157707"/>
                  <a:gd name="connsiteX2" fmla="*/ 394408 w 394408"/>
                  <a:gd name="connsiteY2" fmla="*/ 157707 h 157707"/>
                  <a:gd name="connsiteX3" fmla="*/ 275415 w 394408"/>
                  <a:gd name="connsiteY3" fmla="*/ 0 h 157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4408" h="157707">
                    <a:moveTo>
                      <a:pt x="275415" y="0"/>
                    </a:moveTo>
                    <a:lnTo>
                      <a:pt x="0" y="150097"/>
                    </a:lnTo>
                    <a:lnTo>
                      <a:pt x="394408" y="157707"/>
                    </a:lnTo>
                    <a:lnTo>
                      <a:pt x="275415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93" name="Freeform: Shape 292">
                <a:extLst>
                  <a:ext uri="{FF2B5EF4-FFF2-40B4-BE49-F238E27FC236}">
                    <a16:creationId xmlns:a16="http://schemas.microsoft.com/office/drawing/2014/main" id="{C1254C7E-3490-44C0-9152-AC69F16836E0}"/>
                  </a:ext>
                </a:extLst>
              </p:cNvPr>
              <p:cNvSpPr/>
              <p:nvPr/>
            </p:nvSpPr>
            <p:spPr>
              <a:xfrm>
                <a:off x="6149698" y="5215816"/>
                <a:ext cx="1586463" cy="2373441"/>
              </a:xfrm>
              <a:custGeom>
                <a:avLst/>
                <a:gdLst>
                  <a:gd name="connsiteX0" fmla="*/ 552450 w 552450"/>
                  <a:gd name="connsiteY0" fmla="*/ 0 h 847725"/>
                  <a:gd name="connsiteX1" fmla="*/ 0 w 552450"/>
                  <a:gd name="connsiteY1" fmla="*/ 114300 h 847725"/>
                  <a:gd name="connsiteX2" fmla="*/ 523875 w 552450"/>
                  <a:gd name="connsiteY2" fmla="*/ 847725 h 847725"/>
                  <a:gd name="connsiteX3" fmla="*/ 552450 w 552450"/>
                  <a:gd name="connsiteY3" fmla="*/ 0 h 847725"/>
                  <a:gd name="connsiteX0" fmla="*/ 552450 w 552450"/>
                  <a:gd name="connsiteY0" fmla="*/ 0 h 826497"/>
                  <a:gd name="connsiteX1" fmla="*/ 0 w 552450"/>
                  <a:gd name="connsiteY1" fmla="*/ 114300 h 826497"/>
                  <a:gd name="connsiteX2" fmla="*/ 502647 w 552450"/>
                  <a:gd name="connsiteY2" fmla="*/ 826497 h 826497"/>
                  <a:gd name="connsiteX3" fmla="*/ 552450 w 552450"/>
                  <a:gd name="connsiteY3" fmla="*/ 0 h 826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2450" h="826497">
                    <a:moveTo>
                      <a:pt x="552450" y="0"/>
                    </a:moveTo>
                    <a:lnTo>
                      <a:pt x="0" y="114300"/>
                    </a:lnTo>
                    <a:lnTo>
                      <a:pt x="502647" y="826497"/>
                    </a:lnTo>
                    <a:lnTo>
                      <a:pt x="55245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94" name="Freeform: Shape 293">
                <a:extLst>
                  <a:ext uri="{FF2B5EF4-FFF2-40B4-BE49-F238E27FC236}">
                    <a16:creationId xmlns:a16="http://schemas.microsoft.com/office/drawing/2014/main" id="{3B9AF94C-44E5-428E-A906-FB8250FFCBCA}"/>
                  </a:ext>
                </a:extLst>
              </p:cNvPr>
              <p:cNvSpPr/>
              <p:nvPr/>
            </p:nvSpPr>
            <p:spPr>
              <a:xfrm>
                <a:off x="9871174" y="2566277"/>
                <a:ext cx="3530804" cy="3853064"/>
              </a:xfrm>
              <a:custGeom>
                <a:avLst/>
                <a:gdLst>
                  <a:gd name="connsiteX0" fmla="*/ 1019175 w 1019175"/>
                  <a:gd name="connsiteY0" fmla="*/ 0 h 1390650"/>
                  <a:gd name="connsiteX1" fmla="*/ 0 w 1019175"/>
                  <a:gd name="connsiteY1" fmla="*/ 295275 h 1390650"/>
                  <a:gd name="connsiteX2" fmla="*/ 19050 w 1019175"/>
                  <a:gd name="connsiteY2" fmla="*/ 1390650 h 1390650"/>
                  <a:gd name="connsiteX3" fmla="*/ 1019175 w 1019175"/>
                  <a:gd name="connsiteY3" fmla="*/ 0 h 1390650"/>
                  <a:gd name="connsiteX0" fmla="*/ 1113905 w 1113905"/>
                  <a:gd name="connsiteY0" fmla="*/ 0 h 1390650"/>
                  <a:gd name="connsiteX1" fmla="*/ 0 w 1113905"/>
                  <a:gd name="connsiteY1" fmla="*/ 643150 h 1390650"/>
                  <a:gd name="connsiteX2" fmla="*/ 113780 w 1113905"/>
                  <a:gd name="connsiteY2" fmla="*/ 1390650 h 1390650"/>
                  <a:gd name="connsiteX3" fmla="*/ 1113905 w 1113905"/>
                  <a:gd name="connsiteY3" fmla="*/ 0 h 1390650"/>
                  <a:gd name="connsiteX0" fmla="*/ 1229522 w 1229522"/>
                  <a:gd name="connsiteY0" fmla="*/ 0 h 1341742"/>
                  <a:gd name="connsiteX1" fmla="*/ 0 w 1229522"/>
                  <a:gd name="connsiteY1" fmla="*/ 594242 h 1341742"/>
                  <a:gd name="connsiteX2" fmla="*/ 113780 w 1229522"/>
                  <a:gd name="connsiteY2" fmla="*/ 1341742 h 1341742"/>
                  <a:gd name="connsiteX3" fmla="*/ 1229522 w 1229522"/>
                  <a:gd name="connsiteY3" fmla="*/ 0 h 134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29522" h="1341742">
                    <a:moveTo>
                      <a:pt x="1229522" y="0"/>
                    </a:moveTo>
                    <a:lnTo>
                      <a:pt x="0" y="594242"/>
                    </a:lnTo>
                    <a:lnTo>
                      <a:pt x="113780" y="1341742"/>
                    </a:lnTo>
                    <a:lnTo>
                      <a:pt x="122952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95" name="Freeform: Shape 294">
                <a:extLst>
                  <a:ext uri="{FF2B5EF4-FFF2-40B4-BE49-F238E27FC236}">
                    <a16:creationId xmlns:a16="http://schemas.microsoft.com/office/drawing/2014/main" id="{9C017ABA-9B1C-4121-9817-004E2B189071}"/>
                  </a:ext>
                </a:extLst>
              </p:cNvPr>
              <p:cNvSpPr/>
              <p:nvPr/>
            </p:nvSpPr>
            <p:spPr>
              <a:xfrm>
                <a:off x="7585440" y="3324702"/>
                <a:ext cx="2667179" cy="4626397"/>
              </a:xfrm>
              <a:custGeom>
                <a:avLst/>
                <a:gdLst>
                  <a:gd name="connsiteX0" fmla="*/ 528637 w 928687"/>
                  <a:gd name="connsiteY0" fmla="*/ 1628775 h 1628775"/>
                  <a:gd name="connsiteX1" fmla="*/ 0 w 928687"/>
                  <a:gd name="connsiteY1" fmla="*/ 1500188 h 1628775"/>
                  <a:gd name="connsiteX2" fmla="*/ 71437 w 928687"/>
                  <a:gd name="connsiteY2" fmla="*/ 0 h 1628775"/>
                  <a:gd name="connsiteX3" fmla="*/ 928687 w 928687"/>
                  <a:gd name="connsiteY3" fmla="*/ 1271588 h 1628775"/>
                  <a:gd name="connsiteX4" fmla="*/ 528637 w 928687"/>
                  <a:gd name="connsiteY4" fmla="*/ 1628775 h 1628775"/>
                  <a:gd name="connsiteX0" fmla="*/ 542925 w 942975"/>
                  <a:gd name="connsiteY0" fmla="*/ 1304925 h 1304925"/>
                  <a:gd name="connsiteX1" fmla="*/ 14288 w 942975"/>
                  <a:gd name="connsiteY1" fmla="*/ 1176338 h 1304925"/>
                  <a:gd name="connsiteX2" fmla="*/ 0 w 942975"/>
                  <a:gd name="connsiteY2" fmla="*/ 0 h 1304925"/>
                  <a:gd name="connsiteX3" fmla="*/ 942975 w 942975"/>
                  <a:gd name="connsiteY3" fmla="*/ 947738 h 1304925"/>
                  <a:gd name="connsiteX4" fmla="*/ 542925 w 942975"/>
                  <a:gd name="connsiteY4" fmla="*/ 1304925 h 1304925"/>
                  <a:gd name="connsiteX0" fmla="*/ 528637 w 928687"/>
                  <a:gd name="connsiteY0" fmla="*/ 1581150 h 1581150"/>
                  <a:gd name="connsiteX1" fmla="*/ 0 w 928687"/>
                  <a:gd name="connsiteY1" fmla="*/ 1452563 h 1581150"/>
                  <a:gd name="connsiteX2" fmla="*/ 61912 w 928687"/>
                  <a:gd name="connsiteY2" fmla="*/ 0 h 1581150"/>
                  <a:gd name="connsiteX3" fmla="*/ 928687 w 928687"/>
                  <a:gd name="connsiteY3" fmla="*/ 1223963 h 1581150"/>
                  <a:gd name="connsiteX4" fmla="*/ 528637 w 928687"/>
                  <a:gd name="connsiteY4" fmla="*/ 1581150 h 1581150"/>
                  <a:gd name="connsiteX0" fmla="*/ 528637 w 928687"/>
                  <a:gd name="connsiteY0" fmla="*/ 1619250 h 1619250"/>
                  <a:gd name="connsiteX1" fmla="*/ 0 w 928687"/>
                  <a:gd name="connsiteY1" fmla="*/ 1490663 h 1619250"/>
                  <a:gd name="connsiteX2" fmla="*/ 42862 w 928687"/>
                  <a:gd name="connsiteY2" fmla="*/ 0 h 1619250"/>
                  <a:gd name="connsiteX3" fmla="*/ 928687 w 928687"/>
                  <a:gd name="connsiteY3" fmla="*/ 1262063 h 1619250"/>
                  <a:gd name="connsiteX4" fmla="*/ 528637 w 928687"/>
                  <a:gd name="connsiteY4" fmla="*/ 1619250 h 1619250"/>
                  <a:gd name="connsiteX0" fmla="*/ 528637 w 928687"/>
                  <a:gd name="connsiteY0" fmla="*/ 1614196 h 1614196"/>
                  <a:gd name="connsiteX1" fmla="*/ 0 w 928687"/>
                  <a:gd name="connsiteY1" fmla="*/ 1485609 h 1614196"/>
                  <a:gd name="connsiteX2" fmla="*/ 47916 w 928687"/>
                  <a:gd name="connsiteY2" fmla="*/ 0 h 1614196"/>
                  <a:gd name="connsiteX3" fmla="*/ 928687 w 928687"/>
                  <a:gd name="connsiteY3" fmla="*/ 1257009 h 1614196"/>
                  <a:gd name="connsiteX4" fmla="*/ 528637 w 928687"/>
                  <a:gd name="connsiteY4" fmla="*/ 1614196 h 1614196"/>
                  <a:gd name="connsiteX0" fmla="*/ 528637 w 928687"/>
                  <a:gd name="connsiteY0" fmla="*/ 1442351 h 1442351"/>
                  <a:gd name="connsiteX1" fmla="*/ 0 w 928687"/>
                  <a:gd name="connsiteY1" fmla="*/ 1313764 h 1442351"/>
                  <a:gd name="connsiteX2" fmla="*/ 2427 w 928687"/>
                  <a:gd name="connsiteY2" fmla="*/ 0 h 1442351"/>
                  <a:gd name="connsiteX3" fmla="*/ 928687 w 928687"/>
                  <a:gd name="connsiteY3" fmla="*/ 1085164 h 1442351"/>
                  <a:gd name="connsiteX4" fmla="*/ 528637 w 928687"/>
                  <a:gd name="connsiteY4" fmla="*/ 1442351 h 1442351"/>
                  <a:gd name="connsiteX0" fmla="*/ 528637 w 928687"/>
                  <a:gd name="connsiteY0" fmla="*/ 1624305 h 1624305"/>
                  <a:gd name="connsiteX1" fmla="*/ 0 w 928687"/>
                  <a:gd name="connsiteY1" fmla="*/ 1495718 h 1624305"/>
                  <a:gd name="connsiteX2" fmla="*/ 47916 w 928687"/>
                  <a:gd name="connsiteY2" fmla="*/ 0 h 1624305"/>
                  <a:gd name="connsiteX3" fmla="*/ 928687 w 928687"/>
                  <a:gd name="connsiteY3" fmla="*/ 1267118 h 1624305"/>
                  <a:gd name="connsiteX4" fmla="*/ 528637 w 928687"/>
                  <a:gd name="connsiteY4" fmla="*/ 1624305 h 1624305"/>
                  <a:gd name="connsiteX0" fmla="*/ 528637 w 928687"/>
                  <a:gd name="connsiteY0" fmla="*/ 1616345 h 1616345"/>
                  <a:gd name="connsiteX1" fmla="*/ 0 w 928687"/>
                  <a:gd name="connsiteY1" fmla="*/ 1487758 h 1616345"/>
                  <a:gd name="connsiteX2" fmla="*/ 53223 w 928687"/>
                  <a:gd name="connsiteY2" fmla="*/ 0 h 1616345"/>
                  <a:gd name="connsiteX3" fmla="*/ 928687 w 928687"/>
                  <a:gd name="connsiteY3" fmla="*/ 1259158 h 1616345"/>
                  <a:gd name="connsiteX4" fmla="*/ 528637 w 928687"/>
                  <a:gd name="connsiteY4" fmla="*/ 1616345 h 1616345"/>
                  <a:gd name="connsiteX0" fmla="*/ 528637 w 928687"/>
                  <a:gd name="connsiteY0" fmla="*/ 1618998 h 1618998"/>
                  <a:gd name="connsiteX1" fmla="*/ 0 w 928687"/>
                  <a:gd name="connsiteY1" fmla="*/ 1490411 h 1618998"/>
                  <a:gd name="connsiteX2" fmla="*/ 55877 w 928687"/>
                  <a:gd name="connsiteY2" fmla="*/ 0 h 1618998"/>
                  <a:gd name="connsiteX3" fmla="*/ 928687 w 928687"/>
                  <a:gd name="connsiteY3" fmla="*/ 1261811 h 1618998"/>
                  <a:gd name="connsiteX4" fmla="*/ 528637 w 928687"/>
                  <a:gd name="connsiteY4" fmla="*/ 1618998 h 1618998"/>
                  <a:gd name="connsiteX0" fmla="*/ 528637 w 928687"/>
                  <a:gd name="connsiteY0" fmla="*/ 1611038 h 1611038"/>
                  <a:gd name="connsiteX1" fmla="*/ 0 w 928687"/>
                  <a:gd name="connsiteY1" fmla="*/ 1482451 h 1611038"/>
                  <a:gd name="connsiteX2" fmla="*/ 50570 w 928687"/>
                  <a:gd name="connsiteY2" fmla="*/ 0 h 1611038"/>
                  <a:gd name="connsiteX3" fmla="*/ 928687 w 928687"/>
                  <a:gd name="connsiteY3" fmla="*/ 1253851 h 1611038"/>
                  <a:gd name="connsiteX4" fmla="*/ 528637 w 928687"/>
                  <a:gd name="connsiteY4" fmla="*/ 1611038 h 1611038"/>
                  <a:gd name="connsiteX0" fmla="*/ 536444 w 936494"/>
                  <a:gd name="connsiteY0" fmla="*/ 1597771 h 1597771"/>
                  <a:gd name="connsiteX1" fmla="*/ 7807 w 936494"/>
                  <a:gd name="connsiteY1" fmla="*/ 1469184 h 1597771"/>
                  <a:gd name="connsiteX2" fmla="*/ 0 w 936494"/>
                  <a:gd name="connsiteY2" fmla="*/ 0 h 1597771"/>
                  <a:gd name="connsiteX3" fmla="*/ 936494 w 936494"/>
                  <a:gd name="connsiteY3" fmla="*/ 1240584 h 1597771"/>
                  <a:gd name="connsiteX4" fmla="*/ 536444 w 936494"/>
                  <a:gd name="connsiteY4" fmla="*/ 1597771 h 1597771"/>
                  <a:gd name="connsiteX0" fmla="*/ 528735 w 928785"/>
                  <a:gd name="connsiteY0" fmla="*/ 1611038 h 1611038"/>
                  <a:gd name="connsiteX1" fmla="*/ 98 w 928785"/>
                  <a:gd name="connsiteY1" fmla="*/ 1482451 h 1611038"/>
                  <a:gd name="connsiteX2" fmla="*/ 45361 w 928785"/>
                  <a:gd name="connsiteY2" fmla="*/ 0 h 1611038"/>
                  <a:gd name="connsiteX3" fmla="*/ 928785 w 928785"/>
                  <a:gd name="connsiteY3" fmla="*/ 1253851 h 1611038"/>
                  <a:gd name="connsiteX4" fmla="*/ 528735 w 928785"/>
                  <a:gd name="connsiteY4" fmla="*/ 1611038 h 1611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8785" h="1611038">
                    <a:moveTo>
                      <a:pt x="528735" y="1611038"/>
                    </a:moveTo>
                    <a:lnTo>
                      <a:pt x="98" y="1482451"/>
                    </a:lnTo>
                    <a:cubicBezTo>
                      <a:pt x="-2504" y="992723"/>
                      <a:pt x="47963" y="489728"/>
                      <a:pt x="45361" y="0"/>
                    </a:cubicBezTo>
                    <a:lnTo>
                      <a:pt x="928785" y="1253851"/>
                    </a:lnTo>
                    <a:lnTo>
                      <a:pt x="528735" y="1611038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96" name="Freeform: Shape 295">
                <a:extLst>
                  <a:ext uri="{FF2B5EF4-FFF2-40B4-BE49-F238E27FC236}">
                    <a16:creationId xmlns:a16="http://schemas.microsoft.com/office/drawing/2014/main" id="{C403F38C-9354-4EEF-A0B0-0EE278A0D386}"/>
                  </a:ext>
                </a:extLst>
              </p:cNvPr>
              <p:cNvSpPr/>
              <p:nvPr/>
            </p:nvSpPr>
            <p:spPr>
              <a:xfrm>
                <a:off x="7708808" y="479821"/>
                <a:ext cx="2543813" cy="6474124"/>
              </a:xfrm>
              <a:custGeom>
                <a:avLst/>
                <a:gdLst>
                  <a:gd name="connsiteX0" fmla="*/ 0 w 885825"/>
                  <a:gd name="connsiteY0" fmla="*/ 914400 h 2171700"/>
                  <a:gd name="connsiteX1" fmla="*/ 871538 w 885825"/>
                  <a:gd name="connsiteY1" fmla="*/ 0 h 2171700"/>
                  <a:gd name="connsiteX2" fmla="*/ 885825 w 885825"/>
                  <a:gd name="connsiteY2" fmla="*/ 2171700 h 2171700"/>
                  <a:gd name="connsiteX3" fmla="*/ 0 w 885825"/>
                  <a:gd name="connsiteY3" fmla="*/ 914400 h 2171700"/>
                  <a:gd name="connsiteX0" fmla="*/ 0 w 885825"/>
                  <a:gd name="connsiteY0" fmla="*/ 997167 h 2254467"/>
                  <a:gd name="connsiteX1" fmla="*/ 675879 w 885825"/>
                  <a:gd name="connsiteY1" fmla="*/ 0 h 2254467"/>
                  <a:gd name="connsiteX2" fmla="*/ 885825 w 885825"/>
                  <a:gd name="connsiteY2" fmla="*/ 2254467 h 2254467"/>
                  <a:gd name="connsiteX3" fmla="*/ 0 w 885825"/>
                  <a:gd name="connsiteY3" fmla="*/ 997167 h 2254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5825" h="2254467">
                    <a:moveTo>
                      <a:pt x="0" y="997167"/>
                    </a:moveTo>
                    <a:lnTo>
                      <a:pt x="675879" y="0"/>
                    </a:lnTo>
                    <a:cubicBezTo>
                      <a:pt x="680641" y="723900"/>
                      <a:pt x="881063" y="1530567"/>
                      <a:pt x="885825" y="2254467"/>
                    </a:cubicBezTo>
                    <a:lnTo>
                      <a:pt x="0" y="997167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</p:grpSp>
        <p:grpSp>
          <p:nvGrpSpPr>
            <p:cNvPr id="210" name="Group 209">
              <a:extLst>
                <a:ext uri="{FF2B5EF4-FFF2-40B4-BE49-F238E27FC236}">
                  <a16:creationId xmlns:a16="http://schemas.microsoft.com/office/drawing/2014/main" id="{05210D26-BC98-4C5A-A289-9FC9C69484D6}"/>
                </a:ext>
              </a:extLst>
            </p:cNvPr>
            <p:cNvGrpSpPr/>
            <p:nvPr/>
          </p:nvGrpSpPr>
          <p:grpSpPr>
            <a:xfrm rot="19377067" flipH="1">
              <a:off x="2615676" y="5405055"/>
              <a:ext cx="148876" cy="153790"/>
              <a:chOff x="5365048" y="1982197"/>
              <a:chExt cx="7362621" cy="7605634"/>
            </a:xfrm>
          </p:grpSpPr>
          <p:sp>
            <p:nvSpPr>
              <p:cNvPr id="283" name="Freeform: Shape 282">
                <a:extLst>
                  <a:ext uri="{FF2B5EF4-FFF2-40B4-BE49-F238E27FC236}">
                    <a16:creationId xmlns:a16="http://schemas.microsoft.com/office/drawing/2014/main" id="{8D203901-9A05-46B5-B271-36AADAD252AD}"/>
                  </a:ext>
                </a:extLst>
              </p:cNvPr>
              <p:cNvSpPr/>
              <p:nvPr/>
            </p:nvSpPr>
            <p:spPr>
              <a:xfrm>
                <a:off x="11674969" y="8268753"/>
                <a:ext cx="1052700" cy="1319078"/>
              </a:xfrm>
              <a:custGeom>
                <a:avLst/>
                <a:gdLst>
                  <a:gd name="connsiteX0" fmla="*/ 0 w 266700"/>
                  <a:gd name="connsiteY0" fmla="*/ 0 h 438150"/>
                  <a:gd name="connsiteX1" fmla="*/ 19050 w 266700"/>
                  <a:gd name="connsiteY1" fmla="*/ 438150 h 438150"/>
                  <a:gd name="connsiteX2" fmla="*/ 266700 w 266700"/>
                  <a:gd name="connsiteY2" fmla="*/ 76200 h 438150"/>
                  <a:gd name="connsiteX3" fmla="*/ 0 w 266700"/>
                  <a:gd name="connsiteY3" fmla="*/ 0 h 438150"/>
                  <a:gd name="connsiteX0" fmla="*/ 0 w 366579"/>
                  <a:gd name="connsiteY0" fmla="*/ 0 h 459339"/>
                  <a:gd name="connsiteX1" fmla="*/ 366579 w 366579"/>
                  <a:gd name="connsiteY1" fmla="*/ 459339 h 459339"/>
                  <a:gd name="connsiteX2" fmla="*/ 266700 w 366579"/>
                  <a:gd name="connsiteY2" fmla="*/ 76200 h 459339"/>
                  <a:gd name="connsiteX3" fmla="*/ 0 w 366579"/>
                  <a:gd name="connsiteY3" fmla="*/ 0 h 459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6579" h="459339">
                    <a:moveTo>
                      <a:pt x="0" y="0"/>
                    </a:moveTo>
                    <a:lnTo>
                      <a:pt x="366579" y="459339"/>
                    </a:lnTo>
                    <a:lnTo>
                      <a:pt x="266700" y="762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84" name="Freeform: Shape 283">
                <a:extLst>
                  <a:ext uri="{FF2B5EF4-FFF2-40B4-BE49-F238E27FC236}">
                    <a16:creationId xmlns:a16="http://schemas.microsoft.com/office/drawing/2014/main" id="{E79E89D4-B1EB-4072-8710-8F2CECBB3FF2}"/>
                  </a:ext>
                </a:extLst>
              </p:cNvPr>
              <p:cNvSpPr/>
              <p:nvPr/>
            </p:nvSpPr>
            <p:spPr>
              <a:xfrm>
                <a:off x="9107326" y="6879846"/>
                <a:ext cx="3333521" cy="1613816"/>
              </a:xfrm>
              <a:custGeom>
                <a:avLst/>
                <a:gdLst>
                  <a:gd name="connsiteX0" fmla="*/ 1219200 w 1219200"/>
                  <a:gd name="connsiteY0" fmla="*/ 561975 h 561975"/>
                  <a:gd name="connsiteX1" fmla="*/ 438150 w 1219200"/>
                  <a:gd name="connsiteY1" fmla="*/ 0 h 561975"/>
                  <a:gd name="connsiteX2" fmla="*/ 0 w 1219200"/>
                  <a:gd name="connsiteY2" fmla="*/ 361950 h 561975"/>
                  <a:gd name="connsiteX3" fmla="*/ 1219200 w 1219200"/>
                  <a:gd name="connsiteY3" fmla="*/ 561975 h 561975"/>
                  <a:gd name="connsiteX0" fmla="*/ 1158170 w 1158170"/>
                  <a:gd name="connsiteY0" fmla="*/ 561975 h 561975"/>
                  <a:gd name="connsiteX1" fmla="*/ 377120 w 1158170"/>
                  <a:gd name="connsiteY1" fmla="*/ 0 h 561975"/>
                  <a:gd name="connsiteX2" fmla="*/ 0 w 1158170"/>
                  <a:gd name="connsiteY2" fmla="*/ 375217 h 561975"/>
                  <a:gd name="connsiteX3" fmla="*/ 1158170 w 1158170"/>
                  <a:gd name="connsiteY3" fmla="*/ 561975 h 561975"/>
                  <a:gd name="connsiteX0" fmla="*/ 1160823 w 1160823"/>
                  <a:gd name="connsiteY0" fmla="*/ 561975 h 561975"/>
                  <a:gd name="connsiteX1" fmla="*/ 379773 w 1160823"/>
                  <a:gd name="connsiteY1" fmla="*/ 0 h 561975"/>
                  <a:gd name="connsiteX2" fmla="*/ 0 w 1160823"/>
                  <a:gd name="connsiteY2" fmla="*/ 367257 h 561975"/>
                  <a:gd name="connsiteX3" fmla="*/ 1160823 w 1160823"/>
                  <a:gd name="connsiteY3" fmla="*/ 561975 h 561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0823" h="561975">
                    <a:moveTo>
                      <a:pt x="1160823" y="561975"/>
                    </a:moveTo>
                    <a:lnTo>
                      <a:pt x="379773" y="0"/>
                    </a:lnTo>
                    <a:lnTo>
                      <a:pt x="0" y="367257"/>
                    </a:lnTo>
                    <a:lnTo>
                      <a:pt x="1160823" y="561975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85" name="Freeform: Shape 284">
                <a:extLst>
                  <a:ext uri="{FF2B5EF4-FFF2-40B4-BE49-F238E27FC236}">
                    <a16:creationId xmlns:a16="http://schemas.microsoft.com/office/drawing/2014/main" id="{09AB56BE-3EA5-41A7-899B-3926E8D73456}"/>
                  </a:ext>
                </a:extLst>
              </p:cNvPr>
              <p:cNvSpPr/>
              <p:nvPr/>
            </p:nvSpPr>
            <p:spPr>
              <a:xfrm>
                <a:off x="5365048" y="5540922"/>
                <a:ext cx="1132617" cy="452885"/>
              </a:xfrm>
              <a:custGeom>
                <a:avLst/>
                <a:gdLst>
                  <a:gd name="connsiteX0" fmla="*/ 133350 w 276225"/>
                  <a:gd name="connsiteY0" fmla="*/ 0 h 200025"/>
                  <a:gd name="connsiteX1" fmla="*/ 0 w 276225"/>
                  <a:gd name="connsiteY1" fmla="*/ 200025 h 200025"/>
                  <a:gd name="connsiteX2" fmla="*/ 276225 w 276225"/>
                  <a:gd name="connsiteY2" fmla="*/ 152400 h 200025"/>
                  <a:gd name="connsiteX3" fmla="*/ 133350 w 276225"/>
                  <a:gd name="connsiteY3" fmla="*/ 0 h 200025"/>
                  <a:gd name="connsiteX0" fmla="*/ 157232 w 276225"/>
                  <a:gd name="connsiteY0" fmla="*/ 0 h 205332"/>
                  <a:gd name="connsiteX1" fmla="*/ 0 w 276225"/>
                  <a:gd name="connsiteY1" fmla="*/ 205332 h 205332"/>
                  <a:gd name="connsiteX2" fmla="*/ 276225 w 276225"/>
                  <a:gd name="connsiteY2" fmla="*/ 157707 h 205332"/>
                  <a:gd name="connsiteX3" fmla="*/ 157232 w 276225"/>
                  <a:gd name="connsiteY3" fmla="*/ 0 h 205332"/>
                  <a:gd name="connsiteX0" fmla="*/ 275415 w 394408"/>
                  <a:gd name="connsiteY0" fmla="*/ 0 h 157707"/>
                  <a:gd name="connsiteX1" fmla="*/ 0 w 394408"/>
                  <a:gd name="connsiteY1" fmla="*/ 150097 h 157707"/>
                  <a:gd name="connsiteX2" fmla="*/ 394408 w 394408"/>
                  <a:gd name="connsiteY2" fmla="*/ 157707 h 157707"/>
                  <a:gd name="connsiteX3" fmla="*/ 275415 w 394408"/>
                  <a:gd name="connsiteY3" fmla="*/ 0 h 157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4408" h="157707">
                    <a:moveTo>
                      <a:pt x="275415" y="0"/>
                    </a:moveTo>
                    <a:lnTo>
                      <a:pt x="0" y="150097"/>
                    </a:lnTo>
                    <a:lnTo>
                      <a:pt x="394408" y="157707"/>
                    </a:lnTo>
                    <a:lnTo>
                      <a:pt x="275415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86" name="Freeform: Shape 285">
                <a:extLst>
                  <a:ext uri="{FF2B5EF4-FFF2-40B4-BE49-F238E27FC236}">
                    <a16:creationId xmlns:a16="http://schemas.microsoft.com/office/drawing/2014/main" id="{7318AC75-8724-448F-83AF-F380C859EC1B}"/>
                  </a:ext>
                </a:extLst>
              </p:cNvPr>
              <p:cNvSpPr/>
              <p:nvPr/>
            </p:nvSpPr>
            <p:spPr>
              <a:xfrm>
                <a:off x="6149698" y="5215816"/>
                <a:ext cx="1586463" cy="2373441"/>
              </a:xfrm>
              <a:custGeom>
                <a:avLst/>
                <a:gdLst>
                  <a:gd name="connsiteX0" fmla="*/ 552450 w 552450"/>
                  <a:gd name="connsiteY0" fmla="*/ 0 h 847725"/>
                  <a:gd name="connsiteX1" fmla="*/ 0 w 552450"/>
                  <a:gd name="connsiteY1" fmla="*/ 114300 h 847725"/>
                  <a:gd name="connsiteX2" fmla="*/ 523875 w 552450"/>
                  <a:gd name="connsiteY2" fmla="*/ 847725 h 847725"/>
                  <a:gd name="connsiteX3" fmla="*/ 552450 w 552450"/>
                  <a:gd name="connsiteY3" fmla="*/ 0 h 847725"/>
                  <a:gd name="connsiteX0" fmla="*/ 552450 w 552450"/>
                  <a:gd name="connsiteY0" fmla="*/ 0 h 826497"/>
                  <a:gd name="connsiteX1" fmla="*/ 0 w 552450"/>
                  <a:gd name="connsiteY1" fmla="*/ 114300 h 826497"/>
                  <a:gd name="connsiteX2" fmla="*/ 502647 w 552450"/>
                  <a:gd name="connsiteY2" fmla="*/ 826497 h 826497"/>
                  <a:gd name="connsiteX3" fmla="*/ 552450 w 552450"/>
                  <a:gd name="connsiteY3" fmla="*/ 0 h 826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2450" h="826497">
                    <a:moveTo>
                      <a:pt x="552450" y="0"/>
                    </a:moveTo>
                    <a:lnTo>
                      <a:pt x="0" y="114300"/>
                    </a:lnTo>
                    <a:lnTo>
                      <a:pt x="502647" y="826497"/>
                    </a:lnTo>
                    <a:lnTo>
                      <a:pt x="55245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87" name="Freeform: Shape 286">
                <a:extLst>
                  <a:ext uri="{FF2B5EF4-FFF2-40B4-BE49-F238E27FC236}">
                    <a16:creationId xmlns:a16="http://schemas.microsoft.com/office/drawing/2014/main" id="{FB572102-A608-4C54-AFE2-4DFD6572183E}"/>
                  </a:ext>
                </a:extLst>
              </p:cNvPr>
              <p:cNvSpPr/>
              <p:nvPr/>
            </p:nvSpPr>
            <p:spPr>
              <a:xfrm>
                <a:off x="9871173" y="3444023"/>
                <a:ext cx="1940058" cy="2975318"/>
              </a:xfrm>
              <a:custGeom>
                <a:avLst/>
                <a:gdLst>
                  <a:gd name="connsiteX0" fmla="*/ 1019175 w 1019175"/>
                  <a:gd name="connsiteY0" fmla="*/ 0 h 1390650"/>
                  <a:gd name="connsiteX1" fmla="*/ 0 w 1019175"/>
                  <a:gd name="connsiteY1" fmla="*/ 295275 h 1390650"/>
                  <a:gd name="connsiteX2" fmla="*/ 19050 w 1019175"/>
                  <a:gd name="connsiteY2" fmla="*/ 1390650 h 1390650"/>
                  <a:gd name="connsiteX3" fmla="*/ 1019175 w 1019175"/>
                  <a:gd name="connsiteY3" fmla="*/ 0 h 1390650"/>
                  <a:gd name="connsiteX0" fmla="*/ 1113905 w 1113905"/>
                  <a:gd name="connsiteY0" fmla="*/ 0 h 1390650"/>
                  <a:gd name="connsiteX1" fmla="*/ 0 w 1113905"/>
                  <a:gd name="connsiteY1" fmla="*/ 643150 h 1390650"/>
                  <a:gd name="connsiteX2" fmla="*/ 113780 w 1113905"/>
                  <a:gd name="connsiteY2" fmla="*/ 1390650 h 1390650"/>
                  <a:gd name="connsiteX3" fmla="*/ 1113905 w 1113905"/>
                  <a:gd name="connsiteY3" fmla="*/ 0 h 1390650"/>
                  <a:gd name="connsiteX0" fmla="*/ 1229522 w 1229522"/>
                  <a:gd name="connsiteY0" fmla="*/ 0 h 1341742"/>
                  <a:gd name="connsiteX1" fmla="*/ 0 w 1229522"/>
                  <a:gd name="connsiteY1" fmla="*/ 594242 h 1341742"/>
                  <a:gd name="connsiteX2" fmla="*/ 113780 w 1229522"/>
                  <a:gd name="connsiteY2" fmla="*/ 1341742 h 1341742"/>
                  <a:gd name="connsiteX3" fmla="*/ 1229522 w 1229522"/>
                  <a:gd name="connsiteY3" fmla="*/ 0 h 1341742"/>
                  <a:gd name="connsiteX0" fmla="*/ 1247497 w 1247497"/>
                  <a:gd name="connsiteY0" fmla="*/ 0 h 1024830"/>
                  <a:gd name="connsiteX1" fmla="*/ 0 w 1247497"/>
                  <a:gd name="connsiteY1" fmla="*/ 277330 h 1024830"/>
                  <a:gd name="connsiteX2" fmla="*/ 113780 w 1247497"/>
                  <a:gd name="connsiteY2" fmla="*/ 1024830 h 1024830"/>
                  <a:gd name="connsiteX3" fmla="*/ 1247497 w 1247497"/>
                  <a:gd name="connsiteY3" fmla="*/ 0 h 1024830"/>
                  <a:gd name="connsiteX0" fmla="*/ 675581 w 675581"/>
                  <a:gd name="connsiteY0" fmla="*/ 0 h 1036087"/>
                  <a:gd name="connsiteX1" fmla="*/ 0 w 675581"/>
                  <a:gd name="connsiteY1" fmla="*/ 288587 h 1036087"/>
                  <a:gd name="connsiteX2" fmla="*/ 113780 w 675581"/>
                  <a:gd name="connsiteY2" fmla="*/ 1036087 h 1036087"/>
                  <a:gd name="connsiteX3" fmla="*/ 675581 w 675581"/>
                  <a:gd name="connsiteY3" fmla="*/ 0 h 1036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75581" h="1036087">
                    <a:moveTo>
                      <a:pt x="675581" y="0"/>
                    </a:moveTo>
                    <a:lnTo>
                      <a:pt x="0" y="288587"/>
                    </a:lnTo>
                    <a:lnTo>
                      <a:pt x="113780" y="1036087"/>
                    </a:lnTo>
                    <a:lnTo>
                      <a:pt x="675581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88" name="Freeform: Shape 287">
                <a:extLst>
                  <a:ext uri="{FF2B5EF4-FFF2-40B4-BE49-F238E27FC236}">
                    <a16:creationId xmlns:a16="http://schemas.microsoft.com/office/drawing/2014/main" id="{A89C60CB-7A32-47CA-A548-E4CC26177A02}"/>
                  </a:ext>
                </a:extLst>
              </p:cNvPr>
              <p:cNvSpPr/>
              <p:nvPr/>
            </p:nvSpPr>
            <p:spPr>
              <a:xfrm>
                <a:off x="7585440" y="3324702"/>
                <a:ext cx="2667179" cy="4626397"/>
              </a:xfrm>
              <a:custGeom>
                <a:avLst/>
                <a:gdLst>
                  <a:gd name="connsiteX0" fmla="*/ 528637 w 928687"/>
                  <a:gd name="connsiteY0" fmla="*/ 1628775 h 1628775"/>
                  <a:gd name="connsiteX1" fmla="*/ 0 w 928687"/>
                  <a:gd name="connsiteY1" fmla="*/ 1500188 h 1628775"/>
                  <a:gd name="connsiteX2" fmla="*/ 71437 w 928687"/>
                  <a:gd name="connsiteY2" fmla="*/ 0 h 1628775"/>
                  <a:gd name="connsiteX3" fmla="*/ 928687 w 928687"/>
                  <a:gd name="connsiteY3" fmla="*/ 1271588 h 1628775"/>
                  <a:gd name="connsiteX4" fmla="*/ 528637 w 928687"/>
                  <a:gd name="connsiteY4" fmla="*/ 1628775 h 1628775"/>
                  <a:gd name="connsiteX0" fmla="*/ 542925 w 942975"/>
                  <a:gd name="connsiteY0" fmla="*/ 1304925 h 1304925"/>
                  <a:gd name="connsiteX1" fmla="*/ 14288 w 942975"/>
                  <a:gd name="connsiteY1" fmla="*/ 1176338 h 1304925"/>
                  <a:gd name="connsiteX2" fmla="*/ 0 w 942975"/>
                  <a:gd name="connsiteY2" fmla="*/ 0 h 1304925"/>
                  <a:gd name="connsiteX3" fmla="*/ 942975 w 942975"/>
                  <a:gd name="connsiteY3" fmla="*/ 947738 h 1304925"/>
                  <a:gd name="connsiteX4" fmla="*/ 542925 w 942975"/>
                  <a:gd name="connsiteY4" fmla="*/ 1304925 h 1304925"/>
                  <a:gd name="connsiteX0" fmla="*/ 528637 w 928687"/>
                  <a:gd name="connsiteY0" fmla="*/ 1581150 h 1581150"/>
                  <a:gd name="connsiteX1" fmla="*/ 0 w 928687"/>
                  <a:gd name="connsiteY1" fmla="*/ 1452563 h 1581150"/>
                  <a:gd name="connsiteX2" fmla="*/ 61912 w 928687"/>
                  <a:gd name="connsiteY2" fmla="*/ 0 h 1581150"/>
                  <a:gd name="connsiteX3" fmla="*/ 928687 w 928687"/>
                  <a:gd name="connsiteY3" fmla="*/ 1223963 h 1581150"/>
                  <a:gd name="connsiteX4" fmla="*/ 528637 w 928687"/>
                  <a:gd name="connsiteY4" fmla="*/ 1581150 h 1581150"/>
                  <a:gd name="connsiteX0" fmla="*/ 528637 w 928687"/>
                  <a:gd name="connsiteY0" fmla="*/ 1619250 h 1619250"/>
                  <a:gd name="connsiteX1" fmla="*/ 0 w 928687"/>
                  <a:gd name="connsiteY1" fmla="*/ 1490663 h 1619250"/>
                  <a:gd name="connsiteX2" fmla="*/ 42862 w 928687"/>
                  <a:gd name="connsiteY2" fmla="*/ 0 h 1619250"/>
                  <a:gd name="connsiteX3" fmla="*/ 928687 w 928687"/>
                  <a:gd name="connsiteY3" fmla="*/ 1262063 h 1619250"/>
                  <a:gd name="connsiteX4" fmla="*/ 528637 w 928687"/>
                  <a:gd name="connsiteY4" fmla="*/ 1619250 h 1619250"/>
                  <a:gd name="connsiteX0" fmla="*/ 528637 w 928687"/>
                  <a:gd name="connsiteY0" fmla="*/ 1614196 h 1614196"/>
                  <a:gd name="connsiteX1" fmla="*/ 0 w 928687"/>
                  <a:gd name="connsiteY1" fmla="*/ 1485609 h 1614196"/>
                  <a:gd name="connsiteX2" fmla="*/ 47916 w 928687"/>
                  <a:gd name="connsiteY2" fmla="*/ 0 h 1614196"/>
                  <a:gd name="connsiteX3" fmla="*/ 928687 w 928687"/>
                  <a:gd name="connsiteY3" fmla="*/ 1257009 h 1614196"/>
                  <a:gd name="connsiteX4" fmla="*/ 528637 w 928687"/>
                  <a:gd name="connsiteY4" fmla="*/ 1614196 h 1614196"/>
                  <a:gd name="connsiteX0" fmla="*/ 528637 w 928687"/>
                  <a:gd name="connsiteY0" fmla="*/ 1442351 h 1442351"/>
                  <a:gd name="connsiteX1" fmla="*/ 0 w 928687"/>
                  <a:gd name="connsiteY1" fmla="*/ 1313764 h 1442351"/>
                  <a:gd name="connsiteX2" fmla="*/ 2427 w 928687"/>
                  <a:gd name="connsiteY2" fmla="*/ 0 h 1442351"/>
                  <a:gd name="connsiteX3" fmla="*/ 928687 w 928687"/>
                  <a:gd name="connsiteY3" fmla="*/ 1085164 h 1442351"/>
                  <a:gd name="connsiteX4" fmla="*/ 528637 w 928687"/>
                  <a:gd name="connsiteY4" fmla="*/ 1442351 h 1442351"/>
                  <a:gd name="connsiteX0" fmla="*/ 528637 w 928687"/>
                  <a:gd name="connsiteY0" fmla="*/ 1624305 h 1624305"/>
                  <a:gd name="connsiteX1" fmla="*/ 0 w 928687"/>
                  <a:gd name="connsiteY1" fmla="*/ 1495718 h 1624305"/>
                  <a:gd name="connsiteX2" fmla="*/ 47916 w 928687"/>
                  <a:gd name="connsiteY2" fmla="*/ 0 h 1624305"/>
                  <a:gd name="connsiteX3" fmla="*/ 928687 w 928687"/>
                  <a:gd name="connsiteY3" fmla="*/ 1267118 h 1624305"/>
                  <a:gd name="connsiteX4" fmla="*/ 528637 w 928687"/>
                  <a:gd name="connsiteY4" fmla="*/ 1624305 h 1624305"/>
                  <a:gd name="connsiteX0" fmla="*/ 528637 w 928687"/>
                  <a:gd name="connsiteY0" fmla="*/ 1616345 h 1616345"/>
                  <a:gd name="connsiteX1" fmla="*/ 0 w 928687"/>
                  <a:gd name="connsiteY1" fmla="*/ 1487758 h 1616345"/>
                  <a:gd name="connsiteX2" fmla="*/ 53223 w 928687"/>
                  <a:gd name="connsiteY2" fmla="*/ 0 h 1616345"/>
                  <a:gd name="connsiteX3" fmla="*/ 928687 w 928687"/>
                  <a:gd name="connsiteY3" fmla="*/ 1259158 h 1616345"/>
                  <a:gd name="connsiteX4" fmla="*/ 528637 w 928687"/>
                  <a:gd name="connsiteY4" fmla="*/ 1616345 h 1616345"/>
                  <a:gd name="connsiteX0" fmla="*/ 528637 w 928687"/>
                  <a:gd name="connsiteY0" fmla="*/ 1618998 h 1618998"/>
                  <a:gd name="connsiteX1" fmla="*/ 0 w 928687"/>
                  <a:gd name="connsiteY1" fmla="*/ 1490411 h 1618998"/>
                  <a:gd name="connsiteX2" fmla="*/ 55877 w 928687"/>
                  <a:gd name="connsiteY2" fmla="*/ 0 h 1618998"/>
                  <a:gd name="connsiteX3" fmla="*/ 928687 w 928687"/>
                  <a:gd name="connsiteY3" fmla="*/ 1261811 h 1618998"/>
                  <a:gd name="connsiteX4" fmla="*/ 528637 w 928687"/>
                  <a:gd name="connsiteY4" fmla="*/ 1618998 h 1618998"/>
                  <a:gd name="connsiteX0" fmla="*/ 528637 w 928687"/>
                  <a:gd name="connsiteY0" fmla="*/ 1611038 h 1611038"/>
                  <a:gd name="connsiteX1" fmla="*/ 0 w 928687"/>
                  <a:gd name="connsiteY1" fmla="*/ 1482451 h 1611038"/>
                  <a:gd name="connsiteX2" fmla="*/ 50570 w 928687"/>
                  <a:gd name="connsiteY2" fmla="*/ 0 h 1611038"/>
                  <a:gd name="connsiteX3" fmla="*/ 928687 w 928687"/>
                  <a:gd name="connsiteY3" fmla="*/ 1253851 h 1611038"/>
                  <a:gd name="connsiteX4" fmla="*/ 528637 w 928687"/>
                  <a:gd name="connsiteY4" fmla="*/ 1611038 h 1611038"/>
                  <a:gd name="connsiteX0" fmla="*/ 536444 w 936494"/>
                  <a:gd name="connsiteY0" fmla="*/ 1597771 h 1597771"/>
                  <a:gd name="connsiteX1" fmla="*/ 7807 w 936494"/>
                  <a:gd name="connsiteY1" fmla="*/ 1469184 h 1597771"/>
                  <a:gd name="connsiteX2" fmla="*/ 0 w 936494"/>
                  <a:gd name="connsiteY2" fmla="*/ 0 h 1597771"/>
                  <a:gd name="connsiteX3" fmla="*/ 936494 w 936494"/>
                  <a:gd name="connsiteY3" fmla="*/ 1240584 h 1597771"/>
                  <a:gd name="connsiteX4" fmla="*/ 536444 w 936494"/>
                  <a:gd name="connsiteY4" fmla="*/ 1597771 h 1597771"/>
                  <a:gd name="connsiteX0" fmla="*/ 528735 w 928785"/>
                  <a:gd name="connsiteY0" fmla="*/ 1611038 h 1611038"/>
                  <a:gd name="connsiteX1" fmla="*/ 98 w 928785"/>
                  <a:gd name="connsiteY1" fmla="*/ 1482451 h 1611038"/>
                  <a:gd name="connsiteX2" fmla="*/ 45361 w 928785"/>
                  <a:gd name="connsiteY2" fmla="*/ 0 h 1611038"/>
                  <a:gd name="connsiteX3" fmla="*/ 928785 w 928785"/>
                  <a:gd name="connsiteY3" fmla="*/ 1253851 h 1611038"/>
                  <a:gd name="connsiteX4" fmla="*/ 528735 w 928785"/>
                  <a:gd name="connsiteY4" fmla="*/ 1611038 h 1611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8785" h="1611038">
                    <a:moveTo>
                      <a:pt x="528735" y="1611038"/>
                    </a:moveTo>
                    <a:lnTo>
                      <a:pt x="98" y="1482451"/>
                    </a:lnTo>
                    <a:cubicBezTo>
                      <a:pt x="-2504" y="992723"/>
                      <a:pt x="47963" y="489728"/>
                      <a:pt x="45361" y="0"/>
                    </a:cubicBezTo>
                    <a:lnTo>
                      <a:pt x="928785" y="1253851"/>
                    </a:lnTo>
                    <a:lnTo>
                      <a:pt x="528735" y="1611038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89" name="Freeform: Shape 288">
                <a:extLst>
                  <a:ext uri="{FF2B5EF4-FFF2-40B4-BE49-F238E27FC236}">
                    <a16:creationId xmlns:a16="http://schemas.microsoft.com/office/drawing/2014/main" id="{51D73ADD-C24D-49C3-888F-3636960F966E}"/>
                  </a:ext>
                </a:extLst>
              </p:cNvPr>
              <p:cNvSpPr/>
              <p:nvPr/>
            </p:nvSpPr>
            <p:spPr>
              <a:xfrm>
                <a:off x="7708809" y="1982197"/>
                <a:ext cx="2543813" cy="4971750"/>
              </a:xfrm>
              <a:custGeom>
                <a:avLst/>
                <a:gdLst>
                  <a:gd name="connsiteX0" fmla="*/ 0 w 885825"/>
                  <a:gd name="connsiteY0" fmla="*/ 914400 h 2171700"/>
                  <a:gd name="connsiteX1" fmla="*/ 871538 w 885825"/>
                  <a:gd name="connsiteY1" fmla="*/ 0 h 2171700"/>
                  <a:gd name="connsiteX2" fmla="*/ 885825 w 885825"/>
                  <a:gd name="connsiteY2" fmla="*/ 2171700 h 2171700"/>
                  <a:gd name="connsiteX3" fmla="*/ 0 w 885825"/>
                  <a:gd name="connsiteY3" fmla="*/ 914400 h 2171700"/>
                  <a:gd name="connsiteX0" fmla="*/ 0 w 885825"/>
                  <a:gd name="connsiteY0" fmla="*/ 997167 h 2254467"/>
                  <a:gd name="connsiteX1" fmla="*/ 675879 w 885825"/>
                  <a:gd name="connsiteY1" fmla="*/ 0 h 2254467"/>
                  <a:gd name="connsiteX2" fmla="*/ 885825 w 885825"/>
                  <a:gd name="connsiteY2" fmla="*/ 2254467 h 2254467"/>
                  <a:gd name="connsiteX3" fmla="*/ 0 w 885825"/>
                  <a:gd name="connsiteY3" fmla="*/ 997167 h 2254467"/>
                  <a:gd name="connsiteX0" fmla="*/ 0 w 993639"/>
                  <a:gd name="connsiteY0" fmla="*/ 595440 h 1852740"/>
                  <a:gd name="connsiteX1" fmla="*/ 993498 w 993639"/>
                  <a:gd name="connsiteY1" fmla="*/ 0 h 1852740"/>
                  <a:gd name="connsiteX2" fmla="*/ 885825 w 993639"/>
                  <a:gd name="connsiteY2" fmla="*/ 1852740 h 1852740"/>
                  <a:gd name="connsiteX3" fmla="*/ 0 w 993639"/>
                  <a:gd name="connsiteY3" fmla="*/ 595440 h 1852740"/>
                  <a:gd name="connsiteX0" fmla="*/ 0 w 885825"/>
                  <a:gd name="connsiteY0" fmla="*/ 473999 h 1731299"/>
                  <a:gd name="connsiteX1" fmla="*/ 784851 w 885825"/>
                  <a:gd name="connsiteY1" fmla="*/ 0 h 1731299"/>
                  <a:gd name="connsiteX2" fmla="*/ 885825 w 885825"/>
                  <a:gd name="connsiteY2" fmla="*/ 1731299 h 1731299"/>
                  <a:gd name="connsiteX3" fmla="*/ 0 w 885825"/>
                  <a:gd name="connsiteY3" fmla="*/ 473999 h 17312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5825" h="1731299">
                    <a:moveTo>
                      <a:pt x="0" y="473999"/>
                    </a:moveTo>
                    <a:lnTo>
                      <a:pt x="784851" y="0"/>
                    </a:lnTo>
                    <a:cubicBezTo>
                      <a:pt x="789613" y="723900"/>
                      <a:pt x="881063" y="1007399"/>
                      <a:pt x="885825" y="1731299"/>
                    </a:cubicBezTo>
                    <a:lnTo>
                      <a:pt x="0" y="473999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</p:grpSp>
        <p:grpSp>
          <p:nvGrpSpPr>
            <p:cNvPr id="211" name="Group 210">
              <a:extLst>
                <a:ext uri="{FF2B5EF4-FFF2-40B4-BE49-F238E27FC236}">
                  <a16:creationId xmlns:a16="http://schemas.microsoft.com/office/drawing/2014/main" id="{8BB25A30-7DF4-4F87-B159-4046EB818E6B}"/>
                </a:ext>
              </a:extLst>
            </p:cNvPr>
            <p:cNvGrpSpPr/>
            <p:nvPr/>
          </p:nvGrpSpPr>
          <p:grpSpPr>
            <a:xfrm rot="19377067" flipH="1">
              <a:off x="2950227" y="4469082"/>
              <a:ext cx="359763" cy="407709"/>
              <a:chOff x="5365051" y="479822"/>
              <a:chExt cx="8036930" cy="9108006"/>
            </a:xfrm>
          </p:grpSpPr>
          <p:sp>
            <p:nvSpPr>
              <p:cNvPr id="276" name="Freeform: Shape 275">
                <a:extLst>
                  <a:ext uri="{FF2B5EF4-FFF2-40B4-BE49-F238E27FC236}">
                    <a16:creationId xmlns:a16="http://schemas.microsoft.com/office/drawing/2014/main" id="{38A9A6AD-DE8D-42DB-A26F-91B00469B5D1}"/>
                  </a:ext>
                </a:extLst>
              </p:cNvPr>
              <p:cNvSpPr/>
              <p:nvPr/>
            </p:nvSpPr>
            <p:spPr>
              <a:xfrm>
                <a:off x="11674978" y="8268752"/>
                <a:ext cx="1052698" cy="1319076"/>
              </a:xfrm>
              <a:custGeom>
                <a:avLst/>
                <a:gdLst>
                  <a:gd name="connsiteX0" fmla="*/ 0 w 266700"/>
                  <a:gd name="connsiteY0" fmla="*/ 0 h 438150"/>
                  <a:gd name="connsiteX1" fmla="*/ 19050 w 266700"/>
                  <a:gd name="connsiteY1" fmla="*/ 438150 h 438150"/>
                  <a:gd name="connsiteX2" fmla="*/ 266700 w 266700"/>
                  <a:gd name="connsiteY2" fmla="*/ 76200 h 438150"/>
                  <a:gd name="connsiteX3" fmla="*/ 0 w 266700"/>
                  <a:gd name="connsiteY3" fmla="*/ 0 h 438150"/>
                  <a:gd name="connsiteX0" fmla="*/ 0 w 366579"/>
                  <a:gd name="connsiteY0" fmla="*/ 0 h 459339"/>
                  <a:gd name="connsiteX1" fmla="*/ 366579 w 366579"/>
                  <a:gd name="connsiteY1" fmla="*/ 459339 h 459339"/>
                  <a:gd name="connsiteX2" fmla="*/ 266700 w 366579"/>
                  <a:gd name="connsiteY2" fmla="*/ 76200 h 459339"/>
                  <a:gd name="connsiteX3" fmla="*/ 0 w 366579"/>
                  <a:gd name="connsiteY3" fmla="*/ 0 h 459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6579" h="459339">
                    <a:moveTo>
                      <a:pt x="0" y="0"/>
                    </a:moveTo>
                    <a:lnTo>
                      <a:pt x="366579" y="459339"/>
                    </a:lnTo>
                    <a:lnTo>
                      <a:pt x="266700" y="762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77" name="Freeform: Shape 276">
                <a:extLst>
                  <a:ext uri="{FF2B5EF4-FFF2-40B4-BE49-F238E27FC236}">
                    <a16:creationId xmlns:a16="http://schemas.microsoft.com/office/drawing/2014/main" id="{98E30797-6023-43C5-81BA-7232616F42B6}"/>
                  </a:ext>
                </a:extLst>
              </p:cNvPr>
              <p:cNvSpPr/>
              <p:nvPr/>
            </p:nvSpPr>
            <p:spPr>
              <a:xfrm>
                <a:off x="9107333" y="6879848"/>
                <a:ext cx="3333521" cy="1613813"/>
              </a:xfrm>
              <a:custGeom>
                <a:avLst/>
                <a:gdLst>
                  <a:gd name="connsiteX0" fmla="*/ 1219200 w 1219200"/>
                  <a:gd name="connsiteY0" fmla="*/ 561975 h 561975"/>
                  <a:gd name="connsiteX1" fmla="*/ 438150 w 1219200"/>
                  <a:gd name="connsiteY1" fmla="*/ 0 h 561975"/>
                  <a:gd name="connsiteX2" fmla="*/ 0 w 1219200"/>
                  <a:gd name="connsiteY2" fmla="*/ 361950 h 561975"/>
                  <a:gd name="connsiteX3" fmla="*/ 1219200 w 1219200"/>
                  <a:gd name="connsiteY3" fmla="*/ 561975 h 561975"/>
                  <a:gd name="connsiteX0" fmla="*/ 1158170 w 1158170"/>
                  <a:gd name="connsiteY0" fmla="*/ 561975 h 561975"/>
                  <a:gd name="connsiteX1" fmla="*/ 377120 w 1158170"/>
                  <a:gd name="connsiteY1" fmla="*/ 0 h 561975"/>
                  <a:gd name="connsiteX2" fmla="*/ 0 w 1158170"/>
                  <a:gd name="connsiteY2" fmla="*/ 375217 h 561975"/>
                  <a:gd name="connsiteX3" fmla="*/ 1158170 w 1158170"/>
                  <a:gd name="connsiteY3" fmla="*/ 561975 h 561975"/>
                  <a:gd name="connsiteX0" fmla="*/ 1160823 w 1160823"/>
                  <a:gd name="connsiteY0" fmla="*/ 561975 h 561975"/>
                  <a:gd name="connsiteX1" fmla="*/ 379773 w 1160823"/>
                  <a:gd name="connsiteY1" fmla="*/ 0 h 561975"/>
                  <a:gd name="connsiteX2" fmla="*/ 0 w 1160823"/>
                  <a:gd name="connsiteY2" fmla="*/ 367257 h 561975"/>
                  <a:gd name="connsiteX3" fmla="*/ 1160823 w 1160823"/>
                  <a:gd name="connsiteY3" fmla="*/ 561975 h 561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0823" h="561975">
                    <a:moveTo>
                      <a:pt x="1160823" y="561975"/>
                    </a:moveTo>
                    <a:lnTo>
                      <a:pt x="379773" y="0"/>
                    </a:lnTo>
                    <a:lnTo>
                      <a:pt x="0" y="367257"/>
                    </a:lnTo>
                    <a:lnTo>
                      <a:pt x="1160823" y="561975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78" name="Freeform: Shape 277">
                <a:extLst>
                  <a:ext uri="{FF2B5EF4-FFF2-40B4-BE49-F238E27FC236}">
                    <a16:creationId xmlns:a16="http://schemas.microsoft.com/office/drawing/2014/main" id="{A17B25A5-B363-42CF-9269-0DE26C936045}"/>
                  </a:ext>
                </a:extLst>
              </p:cNvPr>
              <p:cNvSpPr/>
              <p:nvPr/>
            </p:nvSpPr>
            <p:spPr>
              <a:xfrm>
                <a:off x="5365051" y="5540920"/>
                <a:ext cx="1132614" cy="452887"/>
              </a:xfrm>
              <a:custGeom>
                <a:avLst/>
                <a:gdLst>
                  <a:gd name="connsiteX0" fmla="*/ 133350 w 276225"/>
                  <a:gd name="connsiteY0" fmla="*/ 0 h 200025"/>
                  <a:gd name="connsiteX1" fmla="*/ 0 w 276225"/>
                  <a:gd name="connsiteY1" fmla="*/ 200025 h 200025"/>
                  <a:gd name="connsiteX2" fmla="*/ 276225 w 276225"/>
                  <a:gd name="connsiteY2" fmla="*/ 152400 h 200025"/>
                  <a:gd name="connsiteX3" fmla="*/ 133350 w 276225"/>
                  <a:gd name="connsiteY3" fmla="*/ 0 h 200025"/>
                  <a:gd name="connsiteX0" fmla="*/ 157232 w 276225"/>
                  <a:gd name="connsiteY0" fmla="*/ 0 h 205332"/>
                  <a:gd name="connsiteX1" fmla="*/ 0 w 276225"/>
                  <a:gd name="connsiteY1" fmla="*/ 205332 h 205332"/>
                  <a:gd name="connsiteX2" fmla="*/ 276225 w 276225"/>
                  <a:gd name="connsiteY2" fmla="*/ 157707 h 205332"/>
                  <a:gd name="connsiteX3" fmla="*/ 157232 w 276225"/>
                  <a:gd name="connsiteY3" fmla="*/ 0 h 205332"/>
                  <a:gd name="connsiteX0" fmla="*/ 275415 w 394408"/>
                  <a:gd name="connsiteY0" fmla="*/ 0 h 157707"/>
                  <a:gd name="connsiteX1" fmla="*/ 0 w 394408"/>
                  <a:gd name="connsiteY1" fmla="*/ 150097 h 157707"/>
                  <a:gd name="connsiteX2" fmla="*/ 394408 w 394408"/>
                  <a:gd name="connsiteY2" fmla="*/ 157707 h 157707"/>
                  <a:gd name="connsiteX3" fmla="*/ 275415 w 394408"/>
                  <a:gd name="connsiteY3" fmla="*/ 0 h 157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4408" h="157707">
                    <a:moveTo>
                      <a:pt x="275415" y="0"/>
                    </a:moveTo>
                    <a:lnTo>
                      <a:pt x="0" y="150097"/>
                    </a:lnTo>
                    <a:lnTo>
                      <a:pt x="394408" y="157707"/>
                    </a:lnTo>
                    <a:lnTo>
                      <a:pt x="275415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79" name="Freeform: Shape 278">
                <a:extLst>
                  <a:ext uri="{FF2B5EF4-FFF2-40B4-BE49-F238E27FC236}">
                    <a16:creationId xmlns:a16="http://schemas.microsoft.com/office/drawing/2014/main" id="{8A61A478-EEF7-493E-ADA4-0E3A276C1E9B}"/>
                  </a:ext>
                </a:extLst>
              </p:cNvPr>
              <p:cNvSpPr/>
              <p:nvPr/>
            </p:nvSpPr>
            <p:spPr>
              <a:xfrm>
                <a:off x="6149703" y="5215816"/>
                <a:ext cx="1586462" cy="2373445"/>
              </a:xfrm>
              <a:custGeom>
                <a:avLst/>
                <a:gdLst>
                  <a:gd name="connsiteX0" fmla="*/ 552450 w 552450"/>
                  <a:gd name="connsiteY0" fmla="*/ 0 h 847725"/>
                  <a:gd name="connsiteX1" fmla="*/ 0 w 552450"/>
                  <a:gd name="connsiteY1" fmla="*/ 114300 h 847725"/>
                  <a:gd name="connsiteX2" fmla="*/ 523875 w 552450"/>
                  <a:gd name="connsiteY2" fmla="*/ 847725 h 847725"/>
                  <a:gd name="connsiteX3" fmla="*/ 552450 w 552450"/>
                  <a:gd name="connsiteY3" fmla="*/ 0 h 847725"/>
                  <a:gd name="connsiteX0" fmla="*/ 552450 w 552450"/>
                  <a:gd name="connsiteY0" fmla="*/ 0 h 826497"/>
                  <a:gd name="connsiteX1" fmla="*/ 0 w 552450"/>
                  <a:gd name="connsiteY1" fmla="*/ 114300 h 826497"/>
                  <a:gd name="connsiteX2" fmla="*/ 502647 w 552450"/>
                  <a:gd name="connsiteY2" fmla="*/ 826497 h 826497"/>
                  <a:gd name="connsiteX3" fmla="*/ 552450 w 552450"/>
                  <a:gd name="connsiteY3" fmla="*/ 0 h 826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2450" h="826497">
                    <a:moveTo>
                      <a:pt x="552450" y="0"/>
                    </a:moveTo>
                    <a:lnTo>
                      <a:pt x="0" y="114300"/>
                    </a:lnTo>
                    <a:lnTo>
                      <a:pt x="502647" y="826497"/>
                    </a:lnTo>
                    <a:lnTo>
                      <a:pt x="55245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80" name="Freeform: Shape 279">
                <a:extLst>
                  <a:ext uri="{FF2B5EF4-FFF2-40B4-BE49-F238E27FC236}">
                    <a16:creationId xmlns:a16="http://schemas.microsoft.com/office/drawing/2014/main" id="{6E3B8C51-6001-4C9A-A681-09BFDBDC561F}"/>
                  </a:ext>
                </a:extLst>
              </p:cNvPr>
              <p:cNvSpPr/>
              <p:nvPr/>
            </p:nvSpPr>
            <p:spPr>
              <a:xfrm>
                <a:off x="9871175" y="2566273"/>
                <a:ext cx="3530806" cy="3853064"/>
              </a:xfrm>
              <a:custGeom>
                <a:avLst/>
                <a:gdLst>
                  <a:gd name="connsiteX0" fmla="*/ 1019175 w 1019175"/>
                  <a:gd name="connsiteY0" fmla="*/ 0 h 1390650"/>
                  <a:gd name="connsiteX1" fmla="*/ 0 w 1019175"/>
                  <a:gd name="connsiteY1" fmla="*/ 295275 h 1390650"/>
                  <a:gd name="connsiteX2" fmla="*/ 19050 w 1019175"/>
                  <a:gd name="connsiteY2" fmla="*/ 1390650 h 1390650"/>
                  <a:gd name="connsiteX3" fmla="*/ 1019175 w 1019175"/>
                  <a:gd name="connsiteY3" fmla="*/ 0 h 1390650"/>
                  <a:gd name="connsiteX0" fmla="*/ 1113905 w 1113905"/>
                  <a:gd name="connsiteY0" fmla="*/ 0 h 1390650"/>
                  <a:gd name="connsiteX1" fmla="*/ 0 w 1113905"/>
                  <a:gd name="connsiteY1" fmla="*/ 643150 h 1390650"/>
                  <a:gd name="connsiteX2" fmla="*/ 113780 w 1113905"/>
                  <a:gd name="connsiteY2" fmla="*/ 1390650 h 1390650"/>
                  <a:gd name="connsiteX3" fmla="*/ 1113905 w 1113905"/>
                  <a:gd name="connsiteY3" fmla="*/ 0 h 1390650"/>
                  <a:gd name="connsiteX0" fmla="*/ 1229522 w 1229522"/>
                  <a:gd name="connsiteY0" fmla="*/ 0 h 1341742"/>
                  <a:gd name="connsiteX1" fmla="*/ 0 w 1229522"/>
                  <a:gd name="connsiteY1" fmla="*/ 594242 h 1341742"/>
                  <a:gd name="connsiteX2" fmla="*/ 113780 w 1229522"/>
                  <a:gd name="connsiteY2" fmla="*/ 1341742 h 1341742"/>
                  <a:gd name="connsiteX3" fmla="*/ 1229522 w 1229522"/>
                  <a:gd name="connsiteY3" fmla="*/ 0 h 134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29522" h="1341742">
                    <a:moveTo>
                      <a:pt x="1229522" y="0"/>
                    </a:moveTo>
                    <a:lnTo>
                      <a:pt x="0" y="594242"/>
                    </a:lnTo>
                    <a:lnTo>
                      <a:pt x="113780" y="1341742"/>
                    </a:lnTo>
                    <a:lnTo>
                      <a:pt x="122952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81" name="Freeform: Shape 280">
                <a:extLst>
                  <a:ext uri="{FF2B5EF4-FFF2-40B4-BE49-F238E27FC236}">
                    <a16:creationId xmlns:a16="http://schemas.microsoft.com/office/drawing/2014/main" id="{A1F9E5A4-2FB8-425F-BCB7-6742AA983658}"/>
                  </a:ext>
                </a:extLst>
              </p:cNvPr>
              <p:cNvSpPr/>
              <p:nvPr/>
            </p:nvSpPr>
            <p:spPr>
              <a:xfrm>
                <a:off x="7585443" y="3324704"/>
                <a:ext cx="2667181" cy="4626400"/>
              </a:xfrm>
              <a:custGeom>
                <a:avLst/>
                <a:gdLst>
                  <a:gd name="connsiteX0" fmla="*/ 528637 w 928687"/>
                  <a:gd name="connsiteY0" fmla="*/ 1628775 h 1628775"/>
                  <a:gd name="connsiteX1" fmla="*/ 0 w 928687"/>
                  <a:gd name="connsiteY1" fmla="*/ 1500188 h 1628775"/>
                  <a:gd name="connsiteX2" fmla="*/ 71437 w 928687"/>
                  <a:gd name="connsiteY2" fmla="*/ 0 h 1628775"/>
                  <a:gd name="connsiteX3" fmla="*/ 928687 w 928687"/>
                  <a:gd name="connsiteY3" fmla="*/ 1271588 h 1628775"/>
                  <a:gd name="connsiteX4" fmla="*/ 528637 w 928687"/>
                  <a:gd name="connsiteY4" fmla="*/ 1628775 h 1628775"/>
                  <a:gd name="connsiteX0" fmla="*/ 542925 w 942975"/>
                  <a:gd name="connsiteY0" fmla="*/ 1304925 h 1304925"/>
                  <a:gd name="connsiteX1" fmla="*/ 14288 w 942975"/>
                  <a:gd name="connsiteY1" fmla="*/ 1176338 h 1304925"/>
                  <a:gd name="connsiteX2" fmla="*/ 0 w 942975"/>
                  <a:gd name="connsiteY2" fmla="*/ 0 h 1304925"/>
                  <a:gd name="connsiteX3" fmla="*/ 942975 w 942975"/>
                  <a:gd name="connsiteY3" fmla="*/ 947738 h 1304925"/>
                  <a:gd name="connsiteX4" fmla="*/ 542925 w 942975"/>
                  <a:gd name="connsiteY4" fmla="*/ 1304925 h 1304925"/>
                  <a:gd name="connsiteX0" fmla="*/ 528637 w 928687"/>
                  <a:gd name="connsiteY0" fmla="*/ 1581150 h 1581150"/>
                  <a:gd name="connsiteX1" fmla="*/ 0 w 928687"/>
                  <a:gd name="connsiteY1" fmla="*/ 1452563 h 1581150"/>
                  <a:gd name="connsiteX2" fmla="*/ 61912 w 928687"/>
                  <a:gd name="connsiteY2" fmla="*/ 0 h 1581150"/>
                  <a:gd name="connsiteX3" fmla="*/ 928687 w 928687"/>
                  <a:gd name="connsiteY3" fmla="*/ 1223963 h 1581150"/>
                  <a:gd name="connsiteX4" fmla="*/ 528637 w 928687"/>
                  <a:gd name="connsiteY4" fmla="*/ 1581150 h 1581150"/>
                  <a:gd name="connsiteX0" fmla="*/ 528637 w 928687"/>
                  <a:gd name="connsiteY0" fmla="*/ 1619250 h 1619250"/>
                  <a:gd name="connsiteX1" fmla="*/ 0 w 928687"/>
                  <a:gd name="connsiteY1" fmla="*/ 1490663 h 1619250"/>
                  <a:gd name="connsiteX2" fmla="*/ 42862 w 928687"/>
                  <a:gd name="connsiteY2" fmla="*/ 0 h 1619250"/>
                  <a:gd name="connsiteX3" fmla="*/ 928687 w 928687"/>
                  <a:gd name="connsiteY3" fmla="*/ 1262063 h 1619250"/>
                  <a:gd name="connsiteX4" fmla="*/ 528637 w 928687"/>
                  <a:gd name="connsiteY4" fmla="*/ 1619250 h 1619250"/>
                  <a:gd name="connsiteX0" fmla="*/ 528637 w 928687"/>
                  <a:gd name="connsiteY0" fmla="*/ 1614196 h 1614196"/>
                  <a:gd name="connsiteX1" fmla="*/ 0 w 928687"/>
                  <a:gd name="connsiteY1" fmla="*/ 1485609 h 1614196"/>
                  <a:gd name="connsiteX2" fmla="*/ 47916 w 928687"/>
                  <a:gd name="connsiteY2" fmla="*/ 0 h 1614196"/>
                  <a:gd name="connsiteX3" fmla="*/ 928687 w 928687"/>
                  <a:gd name="connsiteY3" fmla="*/ 1257009 h 1614196"/>
                  <a:gd name="connsiteX4" fmla="*/ 528637 w 928687"/>
                  <a:gd name="connsiteY4" fmla="*/ 1614196 h 1614196"/>
                  <a:gd name="connsiteX0" fmla="*/ 528637 w 928687"/>
                  <a:gd name="connsiteY0" fmla="*/ 1442351 h 1442351"/>
                  <a:gd name="connsiteX1" fmla="*/ 0 w 928687"/>
                  <a:gd name="connsiteY1" fmla="*/ 1313764 h 1442351"/>
                  <a:gd name="connsiteX2" fmla="*/ 2427 w 928687"/>
                  <a:gd name="connsiteY2" fmla="*/ 0 h 1442351"/>
                  <a:gd name="connsiteX3" fmla="*/ 928687 w 928687"/>
                  <a:gd name="connsiteY3" fmla="*/ 1085164 h 1442351"/>
                  <a:gd name="connsiteX4" fmla="*/ 528637 w 928687"/>
                  <a:gd name="connsiteY4" fmla="*/ 1442351 h 1442351"/>
                  <a:gd name="connsiteX0" fmla="*/ 528637 w 928687"/>
                  <a:gd name="connsiteY0" fmla="*/ 1624305 h 1624305"/>
                  <a:gd name="connsiteX1" fmla="*/ 0 w 928687"/>
                  <a:gd name="connsiteY1" fmla="*/ 1495718 h 1624305"/>
                  <a:gd name="connsiteX2" fmla="*/ 47916 w 928687"/>
                  <a:gd name="connsiteY2" fmla="*/ 0 h 1624305"/>
                  <a:gd name="connsiteX3" fmla="*/ 928687 w 928687"/>
                  <a:gd name="connsiteY3" fmla="*/ 1267118 h 1624305"/>
                  <a:gd name="connsiteX4" fmla="*/ 528637 w 928687"/>
                  <a:gd name="connsiteY4" fmla="*/ 1624305 h 1624305"/>
                  <a:gd name="connsiteX0" fmla="*/ 528637 w 928687"/>
                  <a:gd name="connsiteY0" fmla="*/ 1616345 h 1616345"/>
                  <a:gd name="connsiteX1" fmla="*/ 0 w 928687"/>
                  <a:gd name="connsiteY1" fmla="*/ 1487758 h 1616345"/>
                  <a:gd name="connsiteX2" fmla="*/ 53223 w 928687"/>
                  <a:gd name="connsiteY2" fmla="*/ 0 h 1616345"/>
                  <a:gd name="connsiteX3" fmla="*/ 928687 w 928687"/>
                  <a:gd name="connsiteY3" fmla="*/ 1259158 h 1616345"/>
                  <a:gd name="connsiteX4" fmla="*/ 528637 w 928687"/>
                  <a:gd name="connsiteY4" fmla="*/ 1616345 h 1616345"/>
                  <a:gd name="connsiteX0" fmla="*/ 528637 w 928687"/>
                  <a:gd name="connsiteY0" fmla="*/ 1618998 h 1618998"/>
                  <a:gd name="connsiteX1" fmla="*/ 0 w 928687"/>
                  <a:gd name="connsiteY1" fmla="*/ 1490411 h 1618998"/>
                  <a:gd name="connsiteX2" fmla="*/ 55877 w 928687"/>
                  <a:gd name="connsiteY2" fmla="*/ 0 h 1618998"/>
                  <a:gd name="connsiteX3" fmla="*/ 928687 w 928687"/>
                  <a:gd name="connsiteY3" fmla="*/ 1261811 h 1618998"/>
                  <a:gd name="connsiteX4" fmla="*/ 528637 w 928687"/>
                  <a:gd name="connsiteY4" fmla="*/ 1618998 h 1618998"/>
                  <a:gd name="connsiteX0" fmla="*/ 528637 w 928687"/>
                  <a:gd name="connsiteY0" fmla="*/ 1611038 h 1611038"/>
                  <a:gd name="connsiteX1" fmla="*/ 0 w 928687"/>
                  <a:gd name="connsiteY1" fmla="*/ 1482451 h 1611038"/>
                  <a:gd name="connsiteX2" fmla="*/ 50570 w 928687"/>
                  <a:gd name="connsiteY2" fmla="*/ 0 h 1611038"/>
                  <a:gd name="connsiteX3" fmla="*/ 928687 w 928687"/>
                  <a:gd name="connsiteY3" fmla="*/ 1253851 h 1611038"/>
                  <a:gd name="connsiteX4" fmla="*/ 528637 w 928687"/>
                  <a:gd name="connsiteY4" fmla="*/ 1611038 h 1611038"/>
                  <a:gd name="connsiteX0" fmla="*/ 536444 w 936494"/>
                  <a:gd name="connsiteY0" fmla="*/ 1597771 h 1597771"/>
                  <a:gd name="connsiteX1" fmla="*/ 7807 w 936494"/>
                  <a:gd name="connsiteY1" fmla="*/ 1469184 h 1597771"/>
                  <a:gd name="connsiteX2" fmla="*/ 0 w 936494"/>
                  <a:gd name="connsiteY2" fmla="*/ 0 h 1597771"/>
                  <a:gd name="connsiteX3" fmla="*/ 936494 w 936494"/>
                  <a:gd name="connsiteY3" fmla="*/ 1240584 h 1597771"/>
                  <a:gd name="connsiteX4" fmla="*/ 536444 w 936494"/>
                  <a:gd name="connsiteY4" fmla="*/ 1597771 h 1597771"/>
                  <a:gd name="connsiteX0" fmla="*/ 528735 w 928785"/>
                  <a:gd name="connsiteY0" fmla="*/ 1611038 h 1611038"/>
                  <a:gd name="connsiteX1" fmla="*/ 98 w 928785"/>
                  <a:gd name="connsiteY1" fmla="*/ 1482451 h 1611038"/>
                  <a:gd name="connsiteX2" fmla="*/ 45361 w 928785"/>
                  <a:gd name="connsiteY2" fmla="*/ 0 h 1611038"/>
                  <a:gd name="connsiteX3" fmla="*/ 928785 w 928785"/>
                  <a:gd name="connsiteY3" fmla="*/ 1253851 h 1611038"/>
                  <a:gd name="connsiteX4" fmla="*/ 528735 w 928785"/>
                  <a:gd name="connsiteY4" fmla="*/ 1611038 h 1611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8785" h="1611038">
                    <a:moveTo>
                      <a:pt x="528735" y="1611038"/>
                    </a:moveTo>
                    <a:lnTo>
                      <a:pt x="98" y="1482451"/>
                    </a:lnTo>
                    <a:cubicBezTo>
                      <a:pt x="-2504" y="992723"/>
                      <a:pt x="47963" y="489728"/>
                      <a:pt x="45361" y="0"/>
                    </a:cubicBezTo>
                    <a:lnTo>
                      <a:pt x="928785" y="1253851"/>
                    </a:lnTo>
                    <a:lnTo>
                      <a:pt x="528735" y="1611038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82" name="Freeform: Shape 281">
                <a:extLst>
                  <a:ext uri="{FF2B5EF4-FFF2-40B4-BE49-F238E27FC236}">
                    <a16:creationId xmlns:a16="http://schemas.microsoft.com/office/drawing/2014/main" id="{E2C3A3D2-77A4-4BBD-80F1-3EFDCF2CDC55}"/>
                  </a:ext>
                </a:extLst>
              </p:cNvPr>
              <p:cNvSpPr/>
              <p:nvPr/>
            </p:nvSpPr>
            <p:spPr>
              <a:xfrm>
                <a:off x="7708807" y="479822"/>
                <a:ext cx="2543816" cy="6474125"/>
              </a:xfrm>
              <a:custGeom>
                <a:avLst/>
                <a:gdLst>
                  <a:gd name="connsiteX0" fmla="*/ 0 w 885825"/>
                  <a:gd name="connsiteY0" fmla="*/ 914400 h 2171700"/>
                  <a:gd name="connsiteX1" fmla="*/ 871538 w 885825"/>
                  <a:gd name="connsiteY1" fmla="*/ 0 h 2171700"/>
                  <a:gd name="connsiteX2" fmla="*/ 885825 w 885825"/>
                  <a:gd name="connsiteY2" fmla="*/ 2171700 h 2171700"/>
                  <a:gd name="connsiteX3" fmla="*/ 0 w 885825"/>
                  <a:gd name="connsiteY3" fmla="*/ 914400 h 2171700"/>
                  <a:gd name="connsiteX0" fmla="*/ 0 w 885825"/>
                  <a:gd name="connsiteY0" fmla="*/ 997167 h 2254467"/>
                  <a:gd name="connsiteX1" fmla="*/ 675879 w 885825"/>
                  <a:gd name="connsiteY1" fmla="*/ 0 h 2254467"/>
                  <a:gd name="connsiteX2" fmla="*/ 885825 w 885825"/>
                  <a:gd name="connsiteY2" fmla="*/ 2254467 h 2254467"/>
                  <a:gd name="connsiteX3" fmla="*/ 0 w 885825"/>
                  <a:gd name="connsiteY3" fmla="*/ 997167 h 2254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5825" h="2254467">
                    <a:moveTo>
                      <a:pt x="0" y="997167"/>
                    </a:moveTo>
                    <a:lnTo>
                      <a:pt x="675879" y="0"/>
                    </a:lnTo>
                    <a:cubicBezTo>
                      <a:pt x="680641" y="723900"/>
                      <a:pt x="881063" y="1530567"/>
                      <a:pt x="885825" y="2254467"/>
                    </a:cubicBezTo>
                    <a:lnTo>
                      <a:pt x="0" y="997167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</p:grpSp>
        <p:grpSp>
          <p:nvGrpSpPr>
            <p:cNvPr id="212" name="Group 211">
              <a:extLst>
                <a:ext uri="{FF2B5EF4-FFF2-40B4-BE49-F238E27FC236}">
                  <a16:creationId xmlns:a16="http://schemas.microsoft.com/office/drawing/2014/main" id="{F23A6F6E-D0A1-40C2-BAEA-60A202116E1C}"/>
                </a:ext>
              </a:extLst>
            </p:cNvPr>
            <p:cNvGrpSpPr/>
            <p:nvPr/>
          </p:nvGrpSpPr>
          <p:grpSpPr>
            <a:xfrm rot="19175281" flipH="1">
              <a:off x="2700070" y="5011186"/>
              <a:ext cx="470282" cy="323893"/>
              <a:chOff x="3667032" y="1708483"/>
              <a:chExt cx="8105829" cy="5582653"/>
            </a:xfrm>
          </p:grpSpPr>
          <p:sp>
            <p:nvSpPr>
              <p:cNvPr id="269" name="Freeform: Shape 268">
                <a:extLst>
                  <a:ext uri="{FF2B5EF4-FFF2-40B4-BE49-F238E27FC236}">
                    <a16:creationId xmlns:a16="http://schemas.microsoft.com/office/drawing/2014/main" id="{C9C0C59A-F6C0-47C6-B488-DDE324A347B8}"/>
                  </a:ext>
                </a:extLst>
              </p:cNvPr>
              <p:cNvSpPr/>
              <p:nvPr/>
            </p:nvSpPr>
            <p:spPr>
              <a:xfrm>
                <a:off x="9698517" y="2576706"/>
                <a:ext cx="2074344" cy="1084322"/>
              </a:xfrm>
              <a:custGeom>
                <a:avLst/>
                <a:gdLst>
                  <a:gd name="connsiteX0" fmla="*/ 757990 w 757990"/>
                  <a:gd name="connsiteY0" fmla="*/ 228600 h 264695"/>
                  <a:gd name="connsiteX1" fmla="*/ 288758 w 757990"/>
                  <a:gd name="connsiteY1" fmla="*/ 0 h 264695"/>
                  <a:gd name="connsiteX2" fmla="*/ 0 w 757990"/>
                  <a:gd name="connsiteY2" fmla="*/ 264695 h 264695"/>
                  <a:gd name="connsiteX3" fmla="*/ 757990 w 757990"/>
                  <a:gd name="connsiteY3" fmla="*/ 228600 h 264695"/>
                  <a:gd name="connsiteX0" fmla="*/ 753988 w 753988"/>
                  <a:gd name="connsiteY0" fmla="*/ 288628 h 288628"/>
                  <a:gd name="connsiteX1" fmla="*/ 288758 w 753988"/>
                  <a:gd name="connsiteY1" fmla="*/ 0 h 288628"/>
                  <a:gd name="connsiteX2" fmla="*/ 0 w 753988"/>
                  <a:gd name="connsiteY2" fmla="*/ 264695 h 288628"/>
                  <a:gd name="connsiteX3" fmla="*/ 753988 w 753988"/>
                  <a:gd name="connsiteY3" fmla="*/ 288628 h 288628"/>
                  <a:gd name="connsiteX0" fmla="*/ 753988 w 753988"/>
                  <a:gd name="connsiteY0" fmla="*/ 288628 h 324723"/>
                  <a:gd name="connsiteX1" fmla="*/ 288758 w 753988"/>
                  <a:gd name="connsiteY1" fmla="*/ 0 h 324723"/>
                  <a:gd name="connsiteX2" fmla="*/ 0 w 753988"/>
                  <a:gd name="connsiteY2" fmla="*/ 324723 h 324723"/>
                  <a:gd name="connsiteX3" fmla="*/ 753988 w 753988"/>
                  <a:gd name="connsiteY3" fmla="*/ 288628 h 324723"/>
                  <a:gd name="connsiteX0" fmla="*/ 681954 w 681954"/>
                  <a:gd name="connsiteY0" fmla="*/ 396679 h 396679"/>
                  <a:gd name="connsiteX1" fmla="*/ 288758 w 681954"/>
                  <a:gd name="connsiteY1" fmla="*/ 0 h 396679"/>
                  <a:gd name="connsiteX2" fmla="*/ 0 w 681954"/>
                  <a:gd name="connsiteY2" fmla="*/ 324723 h 396679"/>
                  <a:gd name="connsiteX3" fmla="*/ 681954 w 681954"/>
                  <a:gd name="connsiteY3" fmla="*/ 396679 h 396679"/>
                  <a:gd name="connsiteX0" fmla="*/ 798009 w 798009"/>
                  <a:gd name="connsiteY0" fmla="*/ 324645 h 324723"/>
                  <a:gd name="connsiteX1" fmla="*/ 288758 w 798009"/>
                  <a:gd name="connsiteY1" fmla="*/ 0 h 324723"/>
                  <a:gd name="connsiteX2" fmla="*/ 0 w 798009"/>
                  <a:gd name="connsiteY2" fmla="*/ 324723 h 324723"/>
                  <a:gd name="connsiteX3" fmla="*/ 798009 w 798009"/>
                  <a:gd name="connsiteY3" fmla="*/ 324645 h 324723"/>
                  <a:gd name="connsiteX0" fmla="*/ 798009 w 798009"/>
                  <a:gd name="connsiteY0" fmla="*/ 324645 h 324645"/>
                  <a:gd name="connsiteX1" fmla="*/ 288758 w 798009"/>
                  <a:gd name="connsiteY1" fmla="*/ 0 h 324645"/>
                  <a:gd name="connsiteX2" fmla="*/ 0 w 798009"/>
                  <a:gd name="connsiteY2" fmla="*/ 208668 h 324645"/>
                  <a:gd name="connsiteX3" fmla="*/ 798009 w 798009"/>
                  <a:gd name="connsiteY3" fmla="*/ 324645 h 324645"/>
                  <a:gd name="connsiteX0" fmla="*/ 689958 w 689958"/>
                  <a:gd name="connsiteY0" fmla="*/ 360662 h 360662"/>
                  <a:gd name="connsiteX1" fmla="*/ 288758 w 689958"/>
                  <a:gd name="connsiteY1" fmla="*/ 0 h 360662"/>
                  <a:gd name="connsiteX2" fmla="*/ 0 w 689958"/>
                  <a:gd name="connsiteY2" fmla="*/ 208668 h 360662"/>
                  <a:gd name="connsiteX3" fmla="*/ 689958 w 689958"/>
                  <a:gd name="connsiteY3" fmla="*/ 360662 h 360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958" h="360662">
                    <a:moveTo>
                      <a:pt x="689958" y="360662"/>
                    </a:moveTo>
                    <a:lnTo>
                      <a:pt x="288758" y="0"/>
                    </a:lnTo>
                    <a:lnTo>
                      <a:pt x="0" y="208668"/>
                    </a:lnTo>
                    <a:lnTo>
                      <a:pt x="689958" y="360662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70" name="Freeform: Shape 269">
                <a:extLst>
                  <a:ext uri="{FF2B5EF4-FFF2-40B4-BE49-F238E27FC236}">
                    <a16:creationId xmlns:a16="http://schemas.microsoft.com/office/drawing/2014/main" id="{DF999F88-7E47-4B42-AD7C-022505F6052C}"/>
                  </a:ext>
                </a:extLst>
              </p:cNvPr>
              <p:cNvSpPr/>
              <p:nvPr/>
            </p:nvSpPr>
            <p:spPr>
              <a:xfrm>
                <a:off x="8589117" y="2576628"/>
                <a:ext cx="1989499" cy="976664"/>
              </a:xfrm>
              <a:custGeom>
                <a:avLst/>
                <a:gdLst>
                  <a:gd name="connsiteX0" fmla="*/ 661737 w 661737"/>
                  <a:gd name="connsiteY0" fmla="*/ 0 h 324853"/>
                  <a:gd name="connsiteX1" fmla="*/ 360947 w 661737"/>
                  <a:gd name="connsiteY1" fmla="*/ 324853 h 324853"/>
                  <a:gd name="connsiteX2" fmla="*/ 0 w 661737"/>
                  <a:gd name="connsiteY2" fmla="*/ 36095 h 324853"/>
                  <a:gd name="connsiteX3" fmla="*/ 661737 w 661737"/>
                  <a:gd name="connsiteY3" fmla="*/ 0 h 324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1737" h="324853">
                    <a:moveTo>
                      <a:pt x="661737" y="0"/>
                    </a:moveTo>
                    <a:lnTo>
                      <a:pt x="360947" y="324853"/>
                    </a:lnTo>
                    <a:lnTo>
                      <a:pt x="0" y="36095"/>
                    </a:lnTo>
                    <a:lnTo>
                      <a:pt x="661737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71" name="Freeform: Shape 270">
                <a:extLst>
                  <a:ext uri="{FF2B5EF4-FFF2-40B4-BE49-F238E27FC236}">
                    <a16:creationId xmlns:a16="http://schemas.microsoft.com/office/drawing/2014/main" id="{A7648042-CEBA-4219-9186-D83C6B1C2B25}"/>
                  </a:ext>
                </a:extLst>
              </p:cNvPr>
              <p:cNvSpPr/>
              <p:nvPr/>
            </p:nvSpPr>
            <p:spPr>
              <a:xfrm>
                <a:off x="3667032" y="1708483"/>
                <a:ext cx="1121354" cy="723455"/>
              </a:xfrm>
              <a:custGeom>
                <a:avLst/>
                <a:gdLst>
                  <a:gd name="connsiteX0" fmla="*/ 0 w 372979"/>
                  <a:gd name="connsiteY0" fmla="*/ 240632 h 240632"/>
                  <a:gd name="connsiteX1" fmla="*/ 204537 w 372979"/>
                  <a:gd name="connsiteY1" fmla="*/ 0 h 240632"/>
                  <a:gd name="connsiteX2" fmla="*/ 372979 w 372979"/>
                  <a:gd name="connsiteY2" fmla="*/ 120316 h 240632"/>
                  <a:gd name="connsiteX3" fmla="*/ 0 w 372979"/>
                  <a:gd name="connsiteY3" fmla="*/ 240632 h 240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2979" h="240632">
                    <a:moveTo>
                      <a:pt x="0" y="240632"/>
                    </a:moveTo>
                    <a:lnTo>
                      <a:pt x="204537" y="0"/>
                    </a:lnTo>
                    <a:lnTo>
                      <a:pt x="372979" y="120316"/>
                    </a:lnTo>
                    <a:lnTo>
                      <a:pt x="0" y="240632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72" name="Freeform: Shape 271">
                <a:extLst>
                  <a:ext uri="{FF2B5EF4-FFF2-40B4-BE49-F238E27FC236}">
                    <a16:creationId xmlns:a16="http://schemas.microsoft.com/office/drawing/2014/main" id="{8DED8E01-B7AD-40C7-8CAE-2FB022AA2ED8}"/>
                  </a:ext>
                </a:extLst>
              </p:cNvPr>
              <p:cNvSpPr/>
              <p:nvPr/>
            </p:nvSpPr>
            <p:spPr>
              <a:xfrm>
                <a:off x="6683920" y="3191564"/>
                <a:ext cx="1627771" cy="4087516"/>
              </a:xfrm>
              <a:custGeom>
                <a:avLst/>
                <a:gdLst>
                  <a:gd name="connsiteX0" fmla="*/ 541421 w 541421"/>
                  <a:gd name="connsiteY0" fmla="*/ 12032 h 1359569"/>
                  <a:gd name="connsiteX1" fmla="*/ 156410 w 541421"/>
                  <a:gd name="connsiteY1" fmla="*/ 1359569 h 1359569"/>
                  <a:gd name="connsiteX2" fmla="*/ 0 w 541421"/>
                  <a:gd name="connsiteY2" fmla="*/ 0 h 1359569"/>
                  <a:gd name="connsiteX3" fmla="*/ 541421 w 541421"/>
                  <a:gd name="connsiteY3" fmla="*/ 12032 h 1359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1421" h="1359569">
                    <a:moveTo>
                      <a:pt x="541421" y="12032"/>
                    </a:moveTo>
                    <a:lnTo>
                      <a:pt x="156410" y="1359569"/>
                    </a:lnTo>
                    <a:lnTo>
                      <a:pt x="0" y="0"/>
                    </a:lnTo>
                    <a:lnTo>
                      <a:pt x="541421" y="12032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73" name="Freeform: Shape 272">
                <a:extLst>
                  <a:ext uri="{FF2B5EF4-FFF2-40B4-BE49-F238E27FC236}">
                    <a16:creationId xmlns:a16="http://schemas.microsoft.com/office/drawing/2014/main" id="{43186EED-EC5A-4968-99AE-5D40C1EB9EDC}"/>
                  </a:ext>
                </a:extLst>
              </p:cNvPr>
              <p:cNvSpPr/>
              <p:nvPr/>
            </p:nvSpPr>
            <p:spPr>
              <a:xfrm>
                <a:off x="4296520" y="1708483"/>
                <a:ext cx="1917154" cy="1917154"/>
              </a:xfrm>
              <a:custGeom>
                <a:avLst/>
                <a:gdLst>
                  <a:gd name="connsiteX0" fmla="*/ 0 w 637674"/>
                  <a:gd name="connsiteY0" fmla="*/ 0 h 637674"/>
                  <a:gd name="connsiteX1" fmla="*/ 553453 w 637674"/>
                  <a:gd name="connsiteY1" fmla="*/ 48127 h 637674"/>
                  <a:gd name="connsiteX2" fmla="*/ 637674 w 637674"/>
                  <a:gd name="connsiteY2" fmla="*/ 637674 h 637674"/>
                  <a:gd name="connsiteX3" fmla="*/ 0 w 637674"/>
                  <a:gd name="connsiteY3" fmla="*/ 0 h 637674"/>
                  <a:gd name="connsiteX0" fmla="*/ 0 w 637674"/>
                  <a:gd name="connsiteY0" fmla="*/ 0 h 637674"/>
                  <a:gd name="connsiteX1" fmla="*/ 537445 w 637674"/>
                  <a:gd name="connsiteY1" fmla="*/ 16112 h 637674"/>
                  <a:gd name="connsiteX2" fmla="*/ 637674 w 637674"/>
                  <a:gd name="connsiteY2" fmla="*/ 637674 h 637674"/>
                  <a:gd name="connsiteX3" fmla="*/ 0 w 637674"/>
                  <a:gd name="connsiteY3" fmla="*/ 0 h 637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7674" h="637674">
                    <a:moveTo>
                      <a:pt x="0" y="0"/>
                    </a:moveTo>
                    <a:lnTo>
                      <a:pt x="537445" y="16112"/>
                    </a:lnTo>
                    <a:lnTo>
                      <a:pt x="637674" y="6376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74" name="Freeform: Shape 273">
                <a:extLst>
                  <a:ext uri="{FF2B5EF4-FFF2-40B4-BE49-F238E27FC236}">
                    <a16:creationId xmlns:a16="http://schemas.microsoft.com/office/drawing/2014/main" id="{4DBD7D69-3880-4797-909C-D6E7793F1541}"/>
                  </a:ext>
                </a:extLst>
              </p:cNvPr>
              <p:cNvSpPr/>
              <p:nvPr/>
            </p:nvSpPr>
            <p:spPr>
              <a:xfrm>
                <a:off x="7479717" y="2106307"/>
                <a:ext cx="2206536" cy="1434953"/>
              </a:xfrm>
              <a:custGeom>
                <a:avLst/>
                <a:gdLst>
                  <a:gd name="connsiteX0" fmla="*/ 168442 w 733927"/>
                  <a:gd name="connsiteY0" fmla="*/ 0 h 493295"/>
                  <a:gd name="connsiteX1" fmla="*/ 733927 w 733927"/>
                  <a:gd name="connsiteY1" fmla="*/ 493295 h 493295"/>
                  <a:gd name="connsiteX2" fmla="*/ 0 w 733927"/>
                  <a:gd name="connsiteY2" fmla="*/ 457200 h 493295"/>
                  <a:gd name="connsiteX3" fmla="*/ 168442 w 733927"/>
                  <a:gd name="connsiteY3" fmla="*/ 0 h 493295"/>
                  <a:gd name="connsiteX0" fmla="*/ 196455 w 733927"/>
                  <a:gd name="connsiteY0" fmla="*/ 0 h 477287"/>
                  <a:gd name="connsiteX1" fmla="*/ 733927 w 733927"/>
                  <a:gd name="connsiteY1" fmla="*/ 477287 h 477287"/>
                  <a:gd name="connsiteX2" fmla="*/ 0 w 733927"/>
                  <a:gd name="connsiteY2" fmla="*/ 441192 h 477287"/>
                  <a:gd name="connsiteX3" fmla="*/ 196455 w 733927"/>
                  <a:gd name="connsiteY3" fmla="*/ 0 h 477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3927" h="477287">
                    <a:moveTo>
                      <a:pt x="196455" y="0"/>
                    </a:moveTo>
                    <a:lnTo>
                      <a:pt x="733927" y="477287"/>
                    </a:lnTo>
                    <a:lnTo>
                      <a:pt x="0" y="441192"/>
                    </a:lnTo>
                    <a:lnTo>
                      <a:pt x="196455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75" name="Freeform: Shape 274">
                <a:extLst>
                  <a:ext uri="{FF2B5EF4-FFF2-40B4-BE49-F238E27FC236}">
                    <a16:creationId xmlns:a16="http://schemas.microsoft.com/office/drawing/2014/main" id="{E5478579-39FF-4BE2-9BEC-5AD76613DEE6}"/>
                  </a:ext>
                </a:extLst>
              </p:cNvPr>
              <p:cNvSpPr/>
              <p:nvPr/>
            </p:nvSpPr>
            <p:spPr>
              <a:xfrm>
                <a:off x="5888120" y="1744657"/>
                <a:ext cx="2170362" cy="5546479"/>
              </a:xfrm>
              <a:custGeom>
                <a:avLst/>
                <a:gdLst>
                  <a:gd name="connsiteX0" fmla="*/ 0 w 721895"/>
                  <a:gd name="connsiteY0" fmla="*/ 0 h 1844842"/>
                  <a:gd name="connsiteX1" fmla="*/ 176463 w 721895"/>
                  <a:gd name="connsiteY1" fmla="*/ 1844842 h 1844842"/>
                  <a:gd name="connsiteX2" fmla="*/ 721895 w 721895"/>
                  <a:gd name="connsiteY2" fmla="*/ 112295 h 1844842"/>
                  <a:gd name="connsiteX3" fmla="*/ 0 w 721895"/>
                  <a:gd name="connsiteY3" fmla="*/ 0 h 1844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21895" h="1844842">
                    <a:moveTo>
                      <a:pt x="0" y="0"/>
                    </a:moveTo>
                    <a:lnTo>
                      <a:pt x="176463" y="1844842"/>
                    </a:lnTo>
                    <a:lnTo>
                      <a:pt x="721895" y="11229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</p:grpSp>
        <p:grpSp>
          <p:nvGrpSpPr>
            <p:cNvPr id="213" name="Group 212">
              <a:extLst>
                <a:ext uri="{FF2B5EF4-FFF2-40B4-BE49-F238E27FC236}">
                  <a16:creationId xmlns:a16="http://schemas.microsoft.com/office/drawing/2014/main" id="{10797BE9-D707-46BD-9CC7-C05083109F35}"/>
                </a:ext>
              </a:extLst>
            </p:cNvPr>
            <p:cNvGrpSpPr/>
            <p:nvPr/>
          </p:nvGrpSpPr>
          <p:grpSpPr>
            <a:xfrm rot="19175281" flipH="1">
              <a:off x="2579498" y="4730881"/>
              <a:ext cx="294319" cy="202704"/>
              <a:chOff x="3667032" y="1708483"/>
              <a:chExt cx="8105829" cy="5582653"/>
            </a:xfrm>
          </p:grpSpPr>
          <p:sp>
            <p:nvSpPr>
              <p:cNvPr id="262" name="Freeform: Shape 261">
                <a:extLst>
                  <a:ext uri="{FF2B5EF4-FFF2-40B4-BE49-F238E27FC236}">
                    <a16:creationId xmlns:a16="http://schemas.microsoft.com/office/drawing/2014/main" id="{DAA99117-4C81-4D59-A87F-D462CF97BF3F}"/>
                  </a:ext>
                </a:extLst>
              </p:cNvPr>
              <p:cNvSpPr/>
              <p:nvPr/>
            </p:nvSpPr>
            <p:spPr>
              <a:xfrm>
                <a:off x="9698517" y="2576706"/>
                <a:ext cx="2074344" cy="1084322"/>
              </a:xfrm>
              <a:custGeom>
                <a:avLst/>
                <a:gdLst>
                  <a:gd name="connsiteX0" fmla="*/ 757990 w 757990"/>
                  <a:gd name="connsiteY0" fmla="*/ 228600 h 264695"/>
                  <a:gd name="connsiteX1" fmla="*/ 288758 w 757990"/>
                  <a:gd name="connsiteY1" fmla="*/ 0 h 264695"/>
                  <a:gd name="connsiteX2" fmla="*/ 0 w 757990"/>
                  <a:gd name="connsiteY2" fmla="*/ 264695 h 264695"/>
                  <a:gd name="connsiteX3" fmla="*/ 757990 w 757990"/>
                  <a:gd name="connsiteY3" fmla="*/ 228600 h 264695"/>
                  <a:gd name="connsiteX0" fmla="*/ 753988 w 753988"/>
                  <a:gd name="connsiteY0" fmla="*/ 288628 h 288628"/>
                  <a:gd name="connsiteX1" fmla="*/ 288758 w 753988"/>
                  <a:gd name="connsiteY1" fmla="*/ 0 h 288628"/>
                  <a:gd name="connsiteX2" fmla="*/ 0 w 753988"/>
                  <a:gd name="connsiteY2" fmla="*/ 264695 h 288628"/>
                  <a:gd name="connsiteX3" fmla="*/ 753988 w 753988"/>
                  <a:gd name="connsiteY3" fmla="*/ 288628 h 288628"/>
                  <a:gd name="connsiteX0" fmla="*/ 753988 w 753988"/>
                  <a:gd name="connsiteY0" fmla="*/ 288628 h 324723"/>
                  <a:gd name="connsiteX1" fmla="*/ 288758 w 753988"/>
                  <a:gd name="connsiteY1" fmla="*/ 0 h 324723"/>
                  <a:gd name="connsiteX2" fmla="*/ 0 w 753988"/>
                  <a:gd name="connsiteY2" fmla="*/ 324723 h 324723"/>
                  <a:gd name="connsiteX3" fmla="*/ 753988 w 753988"/>
                  <a:gd name="connsiteY3" fmla="*/ 288628 h 324723"/>
                  <a:gd name="connsiteX0" fmla="*/ 681954 w 681954"/>
                  <a:gd name="connsiteY0" fmla="*/ 396679 h 396679"/>
                  <a:gd name="connsiteX1" fmla="*/ 288758 w 681954"/>
                  <a:gd name="connsiteY1" fmla="*/ 0 h 396679"/>
                  <a:gd name="connsiteX2" fmla="*/ 0 w 681954"/>
                  <a:gd name="connsiteY2" fmla="*/ 324723 h 396679"/>
                  <a:gd name="connsiteX3" fmla="*/ 681954 w 681954"/>
                  <a:gd name="connsiteY3" fmla="*/ 396679 h 396679"/>
                  <a:gd name="connsiteX0" fmla="*/ 798009 w 798009"/>
                  <a:gd name="connsiteY0" fmla="*/ 324645 h 324723"/>
                  <a:gd name="connsiteX1" fmla="*/ 288758 w 798009"/>
                  <a:gd name="connsiteY1" fmla="*/ 0 h 324723"/>
                  <a:gd name="connsiteX2" fmla="*/ 0 w 798009"/>
                  <a:gd name="connsiteY2" fmla="*/ 324723 h 324723"/>
                  <a:gd name="connsiteX3" fmla="*/ 798009 w 798009"/>
                  <a:gd name="connsiteY3" fmla="*/ 324645 h 324723"/>
                  <a:gd name="connsiteX0" fmla="*/ 798009 w 798009"/>
                  <a:gd name="connsiteY0" fmla="*/ 324645 h 324645"/>
                  <a:gd name="connsiteX1" fmla="*/ 288758 w 798009"/>
                  <a:gd name="connsiteY1" fmla="*/ 0 h 324645"/>
                  <a:gd name="connsiteX2" fmla="*/ 0 w 798009"/>
                  <a:gd name="connsiteY2" fmla="*/ 208668 h 324645"/>
                  <a:gd name="connsiteX3" fmla="*/ 798009 w 798009"/>
                  <a:gd name="connsiteY3" fmla="*/ 324645 h 324645"/>
                  <a:gd name="connsiteX0" fmla="*/ 689958 w 689958"/>
                  <a:gd name="connsiteY0" fmla="*/ 360662 h 360662"/>
                  <a:gd name="connsiteX1" fmla="*/ 288758 w 689958"/>
                  <a:gd name="connsiteY1" fmla="*/ 0 h 360662"/>
                  <a:gd name="connsiteX2" fmla="*/ 0 w 689958"/>
                  <a:gd name="connsiteY2" fmla="*/ 208668 h 360662"/>
                  <a:gd name="connsiteX3" fmla="*/ 689958 w 689958"/>
                  <a:gd name="connsiteY3" fmla="*/ 360662 h 360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958" h="360662">
                    <a:moveTo>
                      <a:pt x="689958" y="360662"/>
                    </a:moveTo>
                    <a:lnTo>
                      <a:pt x="288758" y="0"/>
                    </a:lnTo>
                    <a:lnTo>
                      <a:pt x="0" y="208668"/>
                    </a:lnTo>
                    <a:lnTo>
                      <a:pt x="689958" y="360662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63" name="Freeform: Shape 262">
                <a:extLst>
                  <a:ext uri="{FF2B5EF4-FFF2-40B4-BE49-F238E27FC236}">
                    <a16:creationId xmlns:a16="http://schemas.microsoft.com/office/drawing/2014/main" id="{F870A328-6C61-4B0D-B0D4-AFF46C45BE27}"/>
                  </a:ext>
                </a:extLst>
              </p:cNvPr>
              <p:cNvSpPr/>
              <p:nvPr/>
            </p:nvSpPr>
            <p:spPr>
              <a:xfrm>
                <a:off x="8589117" y="2576628"/>
                <a:ext cx="1989499" cy="976664"/>
              </a:xfrm>
              <a:custGeom>
                <a:avLst/>
                <a:gdLst>
                  <a:gd name="connsiteX0" fmla="*/ 661737 w 661737"/>
                  <a:gd name="connsiteY0" fmla="*/ 0 h 324853"/>
                  <a:gd name="connsiteX1" fmla="*/ 360947 w 661737"/>
                  <a:gd name="connsiteY1" fmla="*/ 324853 h 324853"/>
                  <a:gd name="connsiteX2" fmla="*/ 0 w 661737"/>
                  <a:gd name="connsiteY2" fmla="*/ 36095 h 324853"/>
                  <a:gd name="connsiteX3" fmla="*/ 661737 w 661737"/>
                  <a:gd name="connsiteY3" fmla="*/ 0 h 324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1737" h="324853">
                    <a:moveTo>
                      <a:pt x="661737" y="0"/>
                    </a:moveTo>
                    <a:lnTo>
                      <a:pt x="360947" y="324853"/>
                    </a:lnTo>
                    <a:lnTo>
                      <a:pt x="0" y="36095"/>
                    </a:lnTo>
                    <a:lnTo>
                      <a:pt x="661737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64" name="Freeform: Shape 263">
                <a:extLst>
                  <a:ext uri="{FF2B5EF4-FFF2-40B4-BE49-F238E27FC236}">
                    <a16:creationId xmlns:a16="http://schemas.microsoft.com/office/drawing/2014/main" id="{EA38A7BE-752A-413E-9605-F045813D6150}"/>
                  </a:ext>
                </a:extLst>
              </p:cNvPr>
              <p:cNvSpPr/>
              <p:nvPr/>
            </p:nvSpPr>
            <p:spPr>
              <a:xfrm>
                <a:off x="3667032" y="1708483"/>
                <a:ext cx="1121354" cy="723455"/>
              </a:xfrm>
              <a:custGeom>
                <a:avLst/>
                <a:gdLst>
                  <a:gd name="connsiteX0" fmla="*/ 0 w 372979"/>
                  <a:gd name="connsiteY0" fmla="*/ 240632 h 240632"/>
                  <a:gd name="connsiteX1" fmla="*/ 204537 w 372979"/>
                  <a:gd name="connsiteY1" fmla="*/ 0 h 240632"/>
                  <a:gd name="connsiteX2" fmla="*/ 372979 w 372979"/>
                  <a:gd name="connsiteY2" fmla="*/ 120316 h 240632"/>
                  <a:gd name="connsiteX3" fmla="*/ 0 w 372979"/>
                  <a:gd name="connsiteY3" fmla="*/ 240632 h 240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2979" h="240632">
                    <a:moveTo>
                      <a:pt x="0" y="240632"/>
                    </a:moveTo>
                    <a:lnTo>
                      <a:pt x="204537" y="0"/>
                    </a:lnTo>
                    <a:lnTo>
                      <a:pt x="372979" y="120316"/>
                    </a:lnTo>
                    <a:lnTo>
                      <a:pt x="0" y="240632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65" name="Freeform: Shape 264">
                <a:extLst>
                  <a:ext uri="{FF2B5EF4-FFF2-40B4-BE49-F238E27FC236}">
                    <a16:creationId xmlns:a16="http://schemas.microsoft.com/office/drawing/2014/main" id="{9D1DD175-4B6C-4FE3-8C0D-7E34E037B44B}"/>
                  </a:ext>
                </a:extLst>
              </p:cNvPr>
              <p:cNvSpPr/>
              <p:nvPr/>
            </p:nvSpPr>
            <p:spPr>
              <a:xfrm>
                <a:off x="6683920" y="3191564"/>
                <a:ext cx="1627771" cy="4087516"/>
              </a:xfrm>
              <a:custGeom>
                <a:avLst/>
                <a:gdLst>
                  <a:gd name="connsiteX0" fmla="*/ 541421 w 541421"/>
                  <a:gd name="connsiteY0" fmla="*/ 12032 h 1359569"/>
                  <a:gd name="connsiteX1" fmla="*/ 156410 w 541421"/>
                  <a:gd name="connsiteY1" fmla="*/ 1359569 h 1359569"/>
                  <a:gd name="connsiteX2" fmla="*/ 0 w 541421"/>
                  <a:gd name="connsiteY2" fmla="*/ 0 h 1359569"/>
                  <a:gd name="connsiteX3" fmla="*/ 541421 w 541421"/>
                  <a:gd name="connsiteY3" fmla="*/ 12032 h 1359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1421" h="1359569">
                    <a:moveTo>
                      <a:pt x="541421" y="12032"/>
                    </a:moveTo>
                    <a:lnTo>
                      <a:pt x="156410" y="1359569"/>
                    </a:lnTo>
                    <a:lnTo>
                      <a:pt x="0" y="0"/>
                    </a:lnTo>
                    <a:lnTo>
                      <a:pt x="541421" y="12032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66" name="Freeform: Shape 265">
                <a:extLst>
                  <a:ext uri="{FF2B5EF4-FFF2-40B4-BE49-F238E27FC236}">
                    <a16:creationId xmlns:a16="http://schemas.microsoft.com/office/drawing/2014/main" id="{AA5E1A2C-C2EC-49FC-A869-4070B0114211}"/>
                  </a:ext>
                </a:extLst>
              </p:cNvPr>
              <p:cNvSpPr/>
              <p:nvPr/>
            </p:nvSpPr>
            <p:spPr>
              <a:xfrm>
                <a:off x="4296520" y="1708483"/>
                <a:ext cx="1917154" cy="1917154"/>
              </a:xfrm>
              <a:custGeom>
                <a:avLst/>
                <a:gdLst>
                  <a:gd name="connsiteX0" fmla="*/ 0 w 637674"/>
                  <a:gd name="connsiteY0" fmla="*/ 0 h 637674"/>
                  <a:gd name="connsiteX1" fmla="*/ 553453 w 637674"/>
                  <a:gd name="connsiteY1" fmla="*/ 48127 h 637674"/>
                  <a:gd name="connsiteX2" fmla="*/ 637674 w 637674"/>
                  <a:gd name="connsiteY2" fmla="*/ 637674 h 637674"/>
                  <a:gd name="connsiteX3" fmla="*/ 0 w 637674"/>
                  <a:gd name="connsiteY3" fmla="*/ 0 h 637674"/>
                  <a:gd name="connsiteX0" fmla="*/ 0 w 637674"/>
                  <a:gd name="connsiteY0" fmla="*/ 0 h 637674"/>
                  <a:gd name="connsiteX1" fmla="*/ 537445 w 637674"/>
                  <a:gd name="connsiteY1" fmla="*/ 16112 h 637674"/>
                  <a:gd name="connsiteX2" fmla="*/ 637674 w 637674"/>
                  <a:gd name="connsiteY2" fmla="*/ 637674 h 637674"/>
                  <a:gd name="connsiteX3" fmla="*/ 0 w 637674"/>
                  <a:gd name="connsiteY3" fmla="*/ 0 h 637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7674" h="637674">
                    <a:moveTo>
                      <a:pt x="0" y="0"/>
                    </a:moveTo>
                    <a:lnTo>
                      <a:pt x="537445" y="16112"/>
                    </a:lnTo>
                    <a:lnTo>
                      <a:pt x="637674" y="6376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67" name="Freeform: Shape 266">
                <a:extLst>
                  <a:ext uri="{FF2B5EF4-FFF2-40B4-BE49-F238E27FC236}">
                    <a16:creationId xmlns:a16="http://schemas.microsoft.com/office/drawing/2014/main" id="{9D2719CA-2D93-4787-A8DF-8B05BE2180D2}"/>
                  </a:ext>
                </a:extLst>
              </p:cNvPr>
              <p:cNvSpPr/>
              <p:nvPr/>
            </p:nvSpPr>
            <p:spPr>
              <a:xfrm>
                <a:off x="7479717" y="2106307"/>
                <a:ext cx="2206536" cy="1434953"/>
              </a:xfrm>
              <a:custGeom>
                <a:avLst/>
                <a:gdLst>
                  <a:gd name="connsiteX0" fmla="*/ 168442 w 733927"/>
                  <a:gd name="connsiteY0" fmla="*/ 0 h 493295"/>
                  <a:gd name="connsiteX1" fmla="*/ 733927 w 733927"/>
                  <a:gd name="connsiteY1" fmla="*/ 493295 h 493295"/>
                  <a:gd name="connsiteX2" fmla="*/ 0 w 733927"/>
                  <a:gd name="connsiteY2" fmla="*/ 457200 h 493295"/>
                  <a:gd name="connsiteX3" fmla="*/ 168442 w 733927"/>
                  <a:gd name="connsiteY3" fmla="*/ 0 h 493295"/>
                  <a:gd name="connsiteX0" fmla="*/ 196455 w 733927"/>
                  <a:gd name="connsiteY0" fmla="*/ 0 h 477287"/>
                  <a:gd name="connsiteX1" fmla="*/ 733927 w 733927"/>
                  <a:gd name="connsiteY1" fmla="*/ 477287 h 477287"/>
                  <a:gd name="connsiteX2" fmla="*/ 0 w 733927"/>
                  <a:gd name="connsiteY2" fmla="*/ 441192 h 477287"/>
                  <a:gd name="connsiteX3" fmla="*/ 196455 w 733927"/>
                  <a:gd name="connsiteY3" fmla="*/ 0 h 477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3927" h="477287">
                    <a:moveTo>
                      <a:pt x="196455" y="0"/>
                    </a:moveTo>
                    <a:lnTo>
                      <a:pt x="733927" y="477287"/>
                    </a:lnTo>
                    <a:lnTo>
                      <a:pt x="0" y="441192"/>
                    </a:lnTo>
                    <a:lnTo>
                      <a:pt x="196455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68" name="Freeform: Shape 267">
                <a:extLst>
                  <a:ext uri="{FF2B5EF4-FFF2-40B4-BE49-F238E27FC236}">
                    <a16:creationId xmlns:a16="http://schemas.microsoft.com/office/drawing/2014/main" id="{C9B0CE1E-65EF-4F88-B772-89D7F75019E9}"/>
                  </a:ext>
                </a:extLst>
              </p:cNvPr>
              <p:cNvSpPr/>
              <p:nvPr/>
            </p:nvSpPr>
            <p:spPr>
              <a:xfrm>
                <a:off x="5888120" y="1744657"/>
                <a:ext cx="2170362" cy="5546479"/>
              </a:xfrm>
              <a:custGeom>
                <a:avLst/>
                <a:gdLst>
                  <a:gd name="connsiteX0" fmla="*/ 0 w 721895"/>
                  <a:gd name="connsiteY0" fmla="*/ 0 h 1844842"/>
                  <a:gd name="connsiteX1" fmla="*/ 176463 w 721895"/>
                  <a:gd name="connsiteY1" fmla="*/ 1844842 h 1844842"/>
                  <a:gd name="connsiteX2" fmla="*/ 721895 w 721895"/>
                  <a:gd name="connsiteY2" fmla="*/ 112295 h 1844842"/>
                  <a:gd name="connsiteX3" fmla="*/ 0 w 721895"/>
                  <a:gd name="connsiteY3" fmla="*/ 0 h 1844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21895" h="1844842">
                    <a:moveTo>
                      <a:pt x="0" y="0"/>
                    </a:moveTo>
                    <a:lnTo>
                      <a:pt x="176463" y="1844842"/>
                    </a:lnTo>
                    <a:lnTo>
                      <a:pt x="721895" y="11229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</p:grpSp>
        <p:grpSp>
          <p:nvGrpSpPr>
            <p:cNvPr id="214" name="Group 213">
              <a:extLst>
                <a:ext uri="{FF2B5EF4-FFF2-40B4-BE49-F238E27FC236}">
                  <a16:creationId xmlns:a16="http://schemas.microsoft.com/office/drawing/2014/main" id="{D6B9B23E-A875-4B64-A0B6-084C1E7C5D5B}"/>
                </a:ext>
              </a:extLst>
            </p:cNvPr>
            <p:cNvGrpSpPr/>
            <p:nvPr/>
          </p:nvGrpSpPr>
          <p:grpSpPr>
            <a:xfrm rot="19377067" flipH="1">
              <a:off x="2181857" y="4033710"/>
              <a:ext cx="425016" cy="481658"/>
              <a:chOff x="5365048" y="479821"/>
              <a:chExt cx="8036930" cy="9108010"/>
            </a:xfrm>
          </p:grpSpPr>
          <p:sp>
            <p:nvSpPr>
              <p:cNvPr id="255" name="Freeform: Shape 254">
                <a:extLst>
                  <a:ext uri="{FF2B5EF4-FFF2-40B4-BE49-F238E27FC236}">
                    <a16:creationId xmlns:a16="http://schemas.microsoft.com/office/drawing/2014/main" id="{181BE44E-A95A-4258-B1C8-10F2E3D441FB}"/>
                  </a:ext>
                </a:extLst>
              </p:cNvPr>
              <p:cNvSpPr/>
              <p:nvPr/>
            </p:nvSpPr>
            <p:spPr>
              <a:xfrm>
                <a:off x="11674969" y="8268753"/>
                <a:ext cx="1052700" cy="1319078"/>
              </a:xfrm>
              <a:custGeom>
                <a:avLst/>
                <a:gdLst>
                  <a:gd name="connsiteX0" fmla="*/ 0 w 266700"/>
                  <a:gd name="connsiteY0" fmla="*/ 0 h 438150"/>
                  <a:gd name="connsiteX1" fmla="*/ 19050 w 266700"/>
                  <a:gd name="connsiteY1" fmla="*/ 438150 h 438150"/>
                  <a:gd name="connsiteX2" fmla="*/ 266700 w 266700"/>
                  <a:gd name="connsiteY2" fmla="*/ 76200 h 438150"/>
                  <a:gd name="connsiteX3" fmla="*/ 0 w 266700"/>
                  <a:gd name="connsiteY3" fmla="*/ 0 h 438150"/>
                  <a:gd name="connsiteX0" fmla="*/ 0 w 366579"/>
                  <a:gd name="connsiteY0" fmla="*/ 0 h 459339"/>
                  <a:gd name="connsiteX1" fmla="*/ 366579 w 366579"/>
                  <a:gd name="connsiteY1" fmla="*/ 459339 h 459339"/>
                  <a:gd name="connsiteX2" fmla="*/ 266700 w 366579"/>
                  <a:gd name="connsiteY2" fmla="*/ 76200 h 459339"/>
                  <a:gd name="connsiteX3" fmla="*/ 0 w 366579"/>
                  <a:gd name="connsiteY3" fmla="*/ 0 h 459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6579" h="459339">
                    <a:moveTo>
                      <a:pt x="0" y="0"/>
                    </a:moveTo>
                    <a:lnTo>
                      <a:pt x="366579" y="459339"/>
                    </a:lnTo>
                    <a:lnTo>
                      <a:pt x="266700" y="762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56" name="Freeform: Shape 255">
                <a:extLst>
                  <a:ext uri="{FF2B5EF4-FFF2-40B4-BE49-F238E27FC236}">
                    <a16:creationId xmlns:a16="http://schemas.microsoft.com/office/drawing/2014/main" id="{BB6A2F7C-0E34-4915-B80E-25937D6E0A7C}"/>
                  </a:ext>
                </a:extLst>
              </p:cNvPr>
              <p:cNvSpPr/>
              <p:nvPr/>
            </p:nvSpPr>
            <p:spPr>
              <a:xfrm>
                <a:off x="9107326" y="6879846"/>
                <a:ext cx="3333521" cy="1613816"/>
              </a:xfrm>
              <a:custGeom>
                <a:avLst/>
                <a:gdLst>
                  <a:gd name="connsiteX0" fmla="*/ 1219200 w 1219200"/>
                  <a:gd name="connsiteY0" fmla="*/ 561975 h 561975"/>
                  <a:gd name="connsiteX1" fmla="*/ 438150 w 1219200"/>
                  <a:gd name="connsiteY1" fmla="*/ 0 h 561975"/>
                  <a:gd name="connsiteX2" fmla="*/ 0 w 1219200"/>
                  <a:gd name="connsiteY2" fmla="*/ 361950 h 561975"/>
                  <a:gd name="connsiteX3" fmla="*/ 1219200 w 1219200"/>
                  <a:gd name="connsiteY3" fmla="*/ 561975 h 561975"/>
                  <a:gd name="connsiteX0" fmla="*/ 1158170 w 1158170"/>
                  <a:gd name="connsiteY0" fmla="*/ 561975 h 561975"/>
                  <a:gd name="connsiteX1" fmla="*/ 377120 w 1158170"/>
                  <a:gd name="connsiteY1" fmla="*/ 0 h 561975"/>
                  <a:gd name="connsiteX2" fmla="*/ 0 w 1158170"/>
                  <a:gd name="connsiteY2" fmla="*/ 375217 h 561975"/>
                  <a:gd name="connsiteX3" fmla="*/ 1158170 w 1158170"/>
                  <a:gd name="connsiteY3" fmla="*/ 561975 h 561975"/>
                  <a:gd name="connsiteX0" fmla="*/ 1160823 w 1160823"/>
                  <a:gd name="connsiteY0" fmla="*/ 561975 h 561975"/>
                  <a:gd name="connsiteX1" fmla="*/ 379773 w 1160823"/>
                  <a:gd name="connsiteY1" fmla="*/ 0 h 561975"/>
                  <a:gd name="connsiteX2" fmla="*/ 0 w 1160823"/>
                  <a:gd name="connsiteY2" fmla="*/ 367257 h 561975"/>
                  <a:gd name="connsiteX3" fmla="*/ 1160823 w 1160823"/>
                  <a:gd name="connsiteY3" fmla="*/ 561975 h 561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0823" h="561975">
                    <a:moveTo>
                      <a:pt x="1160823" y="561975"/>
                    </a:moveTo>
                    <a:lnTo>
                      <a:pt x="379773" y="0"/>
                    </a:lnTo>
                    <a:lnTo>
                      <a:pt x="0" y="367257"/>
                    </a:lnTo>
                    <a:lnTo>
                      <a:pt x="1160823" y="561975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57" name="Freeform: Shape 256">
                <a:extLst>
                  <a:ext uri="{FF2B5EF4-FFF2-40B4-BE49-F238E27FC236}">
                    <a16:creationId xmlns:a16="http://schemas.microsoft.com/office/drawing/2014/main" id="{37731B93-154A-4BE2-AD01-35A1C6861941}"/>
                  </a:ext>
                </a:extLst>
              </p:cNvPr>
              <p:cNvSpPr/>
              <p:nvPr/>
            </p:nvSpPr>
            <p:spPr>
              <a:xfrm>
                <a:off x="5365048" y="5540922"/>
                <a:ext cx="1132617" cy="452885"/>
              </a:xfrm>
              <a:custGeom>
                <a:avLst/>
                <a:gdLst>
                  <a:gd name="connsiteX0" fmla="*/ 133350 w 276225"/>
                  <a:gd name="connsiteY0" fmla="*/ 0 h 200025"/>
                  <a:gd name="connsiteX1" fmla="*/ 0 w 276225"/>
                  <a:gd name="connsiteY1" fmla="*/ 200025 h 200025"/>
                  <a:gd name="connsiteX2" fmla="*/ 276225 w 276225"/>
                  <a:gd name="connsiteY2" fmla="*/ 152400 h 200025"/>
                  <a:gd name="connsiteX3" fmla="*/ 133350 w 276225"/>
                  <a:gd name="connsiteY3" fmla="*/ 0 h 200025"/>
                  <a:gd name="connsiteX0" fmla="*/ 157232 w 276225"/>
                  <a:gd name="connsiteY0" fmla="*/ 0 h 205332"/>
                  <a:gd name="connsiteX1" fmla="*/ 0 w 276225"/>
                  <a:gd name="connsiteY1" fmla="*/ 205332 h 205332"/>
                  <a:gd name="connsiteX2" fmla="*/ 276225 w 276225"/>
                  <a:gd name="connsiteY2" fmla="*/ 157707 h 205332"/>
                  <a:gd name="connsiteX3" fmla="*/ 157232 w 276225"/>
                  <a:gd name="connsiteY3" fmla="*/ 0 h 205332"/>
                  <a:gd name="connsiteX0" fmla="*/ 275415 w 394408"/>
                  <a:gd name="connsiteY0" fmla="*/ 0 h 157707"/>
                  <a:gd name="connsiteX1" fmla="*/ 0 w 394408"/>
                  <a:gd name="connsiteY1" fmla="*/ 150097 h 157707"/>
                  <a:gd name="connsiteX2" fmla="*/ 394408 w 394408"/>
                  <a:gd name="connsiteY2" fmla="*/ 157707 h 157707"/>
                  <a:gd name="connsiteX3" fmla="*/ 275415 w 394408"/>
                  <a:gd name="connsiteY3" fmla="*/ 0 h 157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4408" h="157707">
                    <a:moveTo>
                      <a:pt x="275415" y="0"/>
                    </a:moveTo>
                    <a:lnTo>
                      <a:pt x="0" y="150097"/>
                    </a:lnTo>
                    <a:lnTo>
                      <a:pt x="394408" y="157707"/>
                    </a:lnTo>
                    <a:lnTo>
                      <a:pt x="275415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58" name="Freeform: Shape 257">
                <a:extLst>
                  <a:ext uri="{FF2B5EF4-FFF2-40B4-BE49-F238E27FC236}">
                    <a16:creationId xmlns:a16="http://schemas.microsoft.com/office/drawing/2014/main" id="{7744C5B8-44FC-447F-93BE-5DAADF531FB0}"/>
                  </a:ext>
                </a:extLst>
              </p:cNvPr>
              <p:cNvSpPr/>
              <p:nvPr/>
            </p:nvSpPr>
            <p:spPr>
              <a:xfrm>
                <a:off x="6149698" y="5215816"/>
                <a:ext cx="1586463" cy="2373441"/>
              </a:xfrm>
              <a:custGeom>
                <a:avLst/>
                <a:gdLst>
                  <a:gd name="connsiteX0" fmla="*/ 552450 w 552450"/>
                  <a:gd name="connsiteY0" fmla="*/ 0 h 847725"/>
                  <a:gd name="connsiteX1" fmla="*/ 0 w 552450"/>
                  <a:gd name="connsiteY1" fmla="*/ 114300 h 847725"/>
                  <a:gd name="connsiteX2" fmla="*/ 523875 w 552450"/>
                  <a:gd name="connsiteY2" fmla="*/ 847725 h 847725"/>
                  <a:gd name="connsiteX3" fmla="*/ 552450 w 552450"/>
                  <a:gd name="connsiteY3" fmla="*/ 0 h 847725"/>
                  <a:gd name="connsiteX0" fmla="*/ 552450 w 552450"/>
                  <a:gd name="connsiteY0" fmla="*/ 0 h 826497"/>
                  <a:gd name="connsiteX1" fmla="*/ 0 w 552450"/>
                  <a:gd name="connsiteY1" fmla="*/ 114300 h 826497"/>
                  <a:gd name="connsiteX2" fmla="*/ 502647 w 552450"/>
                  <a:gd name="connsiteY2" fmla="*/ 826497 h 826497"/>
                  <a:gd name="connsiteX3" fmla="*/ 552450 w 552450"/>
                  <a:gd name="connsiteY3" fmla="*/ 0 h 826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2450" h="826497">
                    <a:moveTo>
                      <a:pt x="552450" y="0"/>
                    </a:moveTo>
                    <a:lnTo>
                      <a:pt x="0" y="114300"/>
                    </a:lnTo>
                    <a:lnTo>
                      <a:pt x="502647" y="826497"/>
                    </a:lnTo>
                    <a:lnTo>
                      <a:pt x="55245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59" name="Freeform: Shape 258">
                <a:extLst>
                  <a:ext uri="{FF2B5EF4-FFF2-40B4-BE49-F238E27FC236}">
                    <a16:creationId xmlns:a16="http://schemas.microsoft.com/office/drawing/2014/main" id="{3EF0DC97-5BCE-41A5-A001-963114B508C1}"/>
                  </a:ext>
                </a:extLst>
              </p:cNvPr>
              <p:cNvSpPr/>
              <p:nvPr/>
            </p:nvSpPr>
            <p:spPr>
              <a:xfrm>
                <a:off x="9871174" y="2566277"/>
                <a:ext cx="3530804" cy="3853064"/>
              </a:xfrm>
              <a:custGeom>
                <a:avLst/>
                <a:gdLst>
                  <a:gd name="connsiteX0" fmla="*/ 1019175 w 1019175"/>
                  <a:gd name="connsiteY0" fmla="*/ 0 h 1390650"/>
                  <a:gd name="connsiteX1" fmla="*/ 0 w 1019175"/>
                  <a:gd name="connsiteY1" fmla="*/ 295275 h 1390650"/>
                  <a:gd name="connsiteX2" fmla="*/ 19050 w 1019175"/>
                  <a:gd name="connsiteY2" fmla="*/ 1390650 h 1390650"/>
                  <a:gd name="connsiteX3" fmla="*/ 1019175 w 1019175"/>
                  <a:gd name="connsiteY3" fmla="*/ 0 h 1390650"/>
                  <a:gd name="connsiteX0" fmla="*/ 1113905 w 1113905"/>
                  <a:gd name="connsiteY0" fmla="*/ 0 h 1390650"/>
                  <a:gd name="connsiteX1" fmla="*/ 0 w 1113905"/>
                  <a:gd name="connsiteY1" fmla="*/ 643150 h 1390650"/>
                  <a:gd name="connsiteX2" fmla="*/ 113780 w 1113905"/>
                  <a:gd name="connsiteY2" fmla="*/ 1390650 h 1390650"/>
                  <a:gd name="connsiteX3" fmla="*/ 1113905 w 1113905"/>
                  <a:gd name="connsiteY3" fmla="*/ 0 h 1390650"/>
                  <a:gd name="connsiteX0" fmla="*/ 1229522 w 1229522"/>
                  <a:gd name="connsiteY0" fmla="*/ 0 h 1341742"/>
                  <a:gd name="connsiteX1" fmla="*/ 0 w 1229522"/>
                  <a:gd name="connsiteY1" fmla="*/ 594242 h 1341742"/>
                  <a:gd name="connsiteX2" fmla="*/ 113780 w 1229522"/>
                  <a:gd name="connsiteY2" fmla="*/ 1341742 h 1341742"/>
                  <a:gd name="connsiteX3" fmla="*/ 1229522 w 1229522"/>
                  <a:gd name="connsiteY3" fmla="*/ 0 h 134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29522" h="1341742">
                    <a:moveTo>
                      <a:pt x="1229522" y="0"/>
                    </a:moveTo>
                    <a:lnTo>
                      <a:pt x="0" y="594242"/>
                    </a:lnTo>
                    <a:lnTo>
                      <a:pt x="113780" y="1341742"/>
                    </a:lnTo>
                    <a:lnTo>
                      <a:pt x="122952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60" name="Freeform: Shape 259">
                <a:extLst>
                  <a:ext uri="{FF2B5EF4-FFF2-40B4-BE49-F238E27FC236}">
                    <a16:creationId xmlns:a16="http://schemas.microsoft.com/office/drawing/2014/main" id="{14FA39DE-7A74-4A20-92D9-D3B96B77206A}"/>
                  </a:ext>
                </a:extLst>
              </p:cNvPr>
              <p:cNvSpPr/>
              <p:nvPr/>
            </p:nvSpPr>
            <p:spPr>
              <a:xfrm>
                <a:off x="7585440" y="3324702"/>
                <a:ext cx="2667179" cy="4626397"/>
              </a:xfrm>
              <a:custGeom>
                <a:avLst/>
                <a:gdLst>
                  <a:gd name="connsiteX0" fmla="*/ 528637 w 928687"/>
                  <a:gd name="connsiteY0" fmla="*/ 1628775 h 1628775"/>
                  <a:gd name="connsiteX1" fmla="*/ 0 w 928687"/>
                  <a:gd name="connsiteY1" fmla="*/ 1500188 h 1628775"/>
                  <a:gd name="connsiteX2" fmla="*/ 71437 w 928687"/>
                  <a:gd name="connsiteY2" fmla="*/ 0 h 1628775"/>
                  <a:gd name="connsiteX3" fmla="*/ 928687 w 928687"/>
                  <a:gd name="connsiteY3" fmla="*/ 1271588 h 1628775"/>
                  <a:gd name="connsiteX4" fmla="*/ 528637 w 928687"/>
                  <a:gd name="connsiteY4" fmla="*/ 1628775 h 1628775"/>
                  <a:gd name="connsiteX0" fmla="*/ 542925 w 942975"/>
                  <a:gd name="connsiteY0" fmla="*/ 1304925 h 1304925"/>
                  <a:gd name="connsiteX1" fmla="*/ 14288 w 942975"/>
                  <a:gd name="connsiteY1" fmla="*/ 1176338 h 1304925"/>
                  <a:gd name="connsiteX2" fmla="*/ 0 w 942975"/>
                  <a:gd name="connsiteY2" fmla="*/ 0 h 1304925"/>
                  <a:gd name="connsiteX3" fmla="*/ 942975 w 942975"/>
                  <a:gd name="connsiteY3" fmla="*/ 947738 h 1304925"/>
                  <a:gd name="connsiteX4" fmla="*/ 542925 w 942975"/>
                  <a:gd name="connsiteY4" fmla="*/ 1304925 h 1304925"/>
                  <a:gd name="connsiteX0" fmla="*/ 528637 w 928687"/>
                  <a:gd name="connsiteY0" fmla="*/ 1581150 h 1581150"/>
                  <a:gd name="connsiteX1" fmla="*/ 0 w 928687"/>
                  <a:gd name="connsiteY1" fmla="*/ 1452563 h 1581150"/>
                  <a:gd name="connsiteX2" fmla="*/ 61912 w 928687"/>
                  <a:gd name="connsiteY2" fmla="*/ 0 h 1581150"/>
                  <a:gd name="connsiteX3" fmla="*/ 928687 w 928687"/>
                  <a:gd name="connsiteY3" fmla="*/ 1223963 h 1581150"/>
                  <a:gd name="connsiteX4" fmla="*/ 528637 w 928687"/>
                  <a:gd name="connsiteY4" fmla="*/ 1581150 h 1581150"/>
                  <a:gd name="connsiteX0" fmla="*/ 528637 w 928687"/>
                  <a:gd name="connsiteY0" fmla="*/ 1619250 h 1619250"/>
                  <a:gd name="connsiteX1" fmla="*/ 0 w 928687"/>
                  <a:gd name="connsiteY1" fmla="*/ 1490663 h 1619250"/>
                  <a:gd name="connsiteX2" fmla="*/ 42862 w 928687"/>
                  <a:gd name="connsiteY2" fmla="*/ 0 h 1619250"/>
                  <a:gd name="connsiteX3" fmla="*/ 928687 w 928687"/>
                  <a:gd name="connsiteY3" fmla="*/ 1262063 h 1619250"/>
                  <a:gd name="connsiteX4" fmla="*/ 528637 w 928687"/>
                  <a:gd name="connsiteY4" fmla="*/ 1619250 h 1619250"/>
                  <a:gd name="connsiteX0" fmla="*/ 528637 w 928687"/>
                  <a:gd name="connsiteY0" fmla="*/ 1614196 h 1614196"/>
                  <a:gd name="connsiteX1" fmla="*/ 0 w 928687"/>
                  <a:gd name="connsiteY1" fmla="*/ 1485609 h 1614196"/>
                  <a:gd name="connsiteX2" fmla="*/ 47916 w 928687"/>
                  <a:gd name="connsiteY2" fmla="*/ 0 h 1614196"/>
                  <a:gd name="connsiteX3" fmla="*/ 928687 w 928687"/>
                  <a:gd name="connsiteY3" fmla="*/ 1257009 h 1614196"/>
                  <a:gd name="connsiteX4" fmla="*/ 528637 w 928687"/>
                  <a:gd name="connsiteY4" fmla="*/ 1614196 h 1614196"/>
                  <a:gd name="connsiteX0" fmla="*/ 528637 w 928687"/>
                  <a:gd name="connsiteY0" fmla="*/ 1442351 h 1442351"/>
                  <a:gd name="connsiteX1" fmla="*/ 0 w 928687"/>
                  <a:gd name="connsiteY1" fmla="*/ 1313764 h 1442351"/>
                  <a:gd name="connsiteX2" fmla="*/ 2427 w 928687"/>
                  <a:gd name="connsiteY2" fmla="*/ 0 h 1442351"/>
                  <a:gd name="connsiteX3" fmla="*/ 928687 w 928687"/>
                  <a:gd name="connsiteY3" fmla="*/ 1085164 h 1442351"/>
                  <a:gd name="connsiteX4" fmla="*/ 528637 w 928687"/>
                  <a:gd name="connsiteY4" fmla="*/ 1442351 h 1442351"/>
                  <a:gd name="connsiteX0" fmla="*/ 528637 w 928687"/>
                  <a:gd name="connsiteY0" fmla="*/ 1624305 h 1624305"/>
                  <a:gd name="connsiteX1" fmla="*/ 0 w 928687"/>
                  <a:gd name="connsiteY1" fmla="*/ 1495718 h 1624305"/>
                  <a:gd name="connsiteX2" fmla="*/ 47916 w 928687"/>
                  <a:gd name="connsiteY2" fmla="*/ 0 h 1624305"/>
                  <a:gd name="connsiteX3" fmla="*/ 928687 w 928687"/>
                  <a:gd name="connsiteY3" fmla="*/ 1267118 h 1624305"/>
                  <a:gd name="connsiteX4" fmla="*/ 528637 w 928687"/>
                  <a:gd name="connsiteY4" fmla="*/ 1624305 h 1624305"/>
                  <a:gd name="connsiteX0" fmla="*/ 528637 w 928687"/>
                  <a:gd name="connsiteY0" fmla="*/ 1616345 h 1616345"/>
                  <a:gd name="connsiteX1" fmla="*/ 0 w 928687"/>
                  <a:gd name="connsiteY1" fmla="*/ 1487758 h 1616345"/>
                  <a:gd name="connsiteX2" fmla="*/ 53223 w 928687"/>
                  <a:gd name="connsiteY2" fmla="*/ 0 h 1616345"/>
                  <a:gd name="connsiteX3" fmla="*/ 928687 w 928687"/>
                  <a:gd name="connsiteY3" fmla="*/ 1259158 h 1616345"/>
                  <a:gd name="connsiteX4" fmla="*/ 528637 w 928687"/>
                  <a:gd name="connsiteY4" fmla="*/ 1616345 h 1616345"/>
                  <a:gd name="connsiteX0" fmla="*/ 528637 w 928687"/>
                  <a:gd name="connsiteY0" fmla="*/ 1618998 h 1618998"/>
                  <a:gd name="connsiteX1" fmla="*/ 0 w 928687"/>
                  <a:gd name="connsiteY1" fmla="*/ 1490411 h 1618998"/>
                  <a:gd name="connsiteX2" fmla="*/ 55877 w 928687"/>
                  <a:gd name="connsiteY2" fmla="*/ 0 h 1618998"/>
                  <a:gd name="connsiteX3" fmla="*/ 928687 w 928687"/>
                  <a:gd name="connsiteY3" fmla="*/ 1261811 h 1618998"/>
                  <a:gd name="connsiteX4" fmla="*/ 528637 w 928687"/>
                  <a:gd name="connsiteY4" fmla="*/ 1618998 h 1618998"/>
                  <a:gd name="connsiteX0" fmla="*/ 528637 w 928687"/>
                  <a:gd name="connsiteY0" fmla="*/ 1611038 h 1611038"/>
                  <a:gd name="connsiteX1" fmla="*/ 0 w 928687"/>
                  <a:gd name="connsiteY1" fmla="*/ 1482451 h 1611038"/>
                  <a:gd name="connsiteX2" fmla="*/ 50570 w 928687"/>
                  <a:gd name="connsiteY2" fmla="*/ 0 h 1611038"/>
                  <a:gd name="connsiteX3" fmla="*/ 928687 w 928687"/>
                  <a:gd name="connsiteY3" fmla="*/ 1253851 h 1611038"/>
                  <a:gd name="connsiteX4" fmla="*/ 528637 w 928687"/>
                  <a:gd name="connsiteY4" fmla="*/ 1611038 h 1611038"/>
                  <a:gd name="connsiteX0" fmla="*/ 536444 w 936494"/>
                  <a:gd name="connsiteY0" fmla="*/ 1597771 h 1597771"/>
                  <a:gd name="connsiteX1" fmla="*/ 7807 w 936494"/>
                  <a:gd name="connsiteY1" fmla="*/ 1469184 h 1597771"/>
                  <a:gd name="connsiteX2" fmla="*/ 0 w 936494"/>
                  <a:gd name="connsiteY2" fmla="*/ 0 h 1597771"/>
                  <a:gd name="connsiteX3" fmla="*/ 936494 w 936494"/>
                  <a:gd name="connsiteY3" fmla="*/ 1240584 h 1597771"/>
                  <a:gd name="connsiteX4" fmla="*/ 536444 w 936494"/>
                  <a:gd name="connsiteY4" fmla="*/ 1597771 h 1597771"/>
                  <a:gd name="connsiteX0" fmla="*/ 528735 w 928785"/>
                  <a:gd name="connsiteY0" fmla="*/ 1611038 h 1611038"/>
                  <a:gd name="connsiteX1" fmla="*/ 98 w 928785"/>
                  <a:gd name="connsiteY1" fmla="*/ 1482451 h 1611038"/>
                  <a:gd name="connsiteX2" fmla="*/ 45361 w 928785"/>
                  <a:gd name="connsiteY2" fmla="*/ 0 h 1611038"/>
                  <a:gd name="connsiteX3" fmla="*/ 928785 w 928785"/>
                  <a:gd name="connsiteY3" fmla="*/ 1253851 h 1611038"/>
                  <a:gd name="connsiteX4" fmla="*/ 528735 w 928785"/>
                  <a:gd name="connsiteY4" fmla="*/ 1611038 h 1611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8785" h="1611038">
                    <a:moveTo>
                      <a:pt x="528735" y="1611038"/>
                    </a:moveTo>
                    <a:lnTo>
                      <a:pt x="98" y="1482451"/>
                    </a:lnTo>
                    <a:cubicBezTo>
                      <a:pt x="-2504" y="992723"/>
                      <a:pt x="47963" y="489728"/>
                      <a:pt x="45361" y="0"/>
                    </a:cubicBezTo>
                    <a:lnTo>
                      <a:pt x="928785" y="1253851"/>
                    </a:lnTo>
                    <a:lnTo>
                      <a:pt x="528735" y="1611038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61" name="Freeform: Shape 260">
                <a:extLst>
                  <a:ext uri="{FF2B5EF4-FFF2-40B4-BE49-F238E27FC236}">
                    <a16:creationId xmlns:a16="http://schemas.microsoft.com/office/drawing/2014/main" id="{3ED22BE5-12AE-4451-ABDE-1151610DA766}"/>
                  </a:ext>
                </a:extLst>
              </p:cNvPr>
              <p:cNvSpPr/>
              <p:nvPr/>
            </p:nvSpPr>
            <p:spPr>
              <a:xfrm>
                <a:off x="7708808" y="479821"/>
                <a:ext cx="2543813" cy="6474124"/>
              </a:xfrm>
              <a:custGeom>
                <a:avLst/>
                <a:gdLst>
                  <a:gd name="connsiteX0" fmla="*/ 0 w 885825"/>
                  <a:gd name="connsiteY0" fmla="*/ 914400 h 2171700"/>
                  <a:gd name="connsiteX1" fmla="*/ 871538 w 885825"/>
                  <a:gd name="connsiteY1" fmla="*/ 0 h 2171700"/>
                  <a:gd name="connsiteX2" fmla="*/ 885825 w 885825"/>
                  <a:gd name="connsiteY2" fmla="*/ 2171700 h 2171700"/>
                  <a:gd name="connsiteX3" fmla="*/ 0 w 885825"/>
                  <a:gd name="connsiteY3" fmla="*/ 914400 h 2171700"/>
                  <a:gd name="connsiteX0" fmla="*/ 0 w 885825"/>
                  <a:gd name="connsiteY0" fmla="*/ 997167 h 2254467"/>
                  <a:gd name="connsiteX1" fmla="*/ 675879 w 885825"/>
                  <a:gd name="connsiteY1" fmla="*/ 0 h 2254467"/>
                  <a:gd name="connsiteX2" fmla="*/ 885825 w 885825"/>
                  <a:gd name="connsiteY2" fmla="*/ 2254467 h 2254467"/>
                  <a:gd name="connsiteX3" fmla="*/ 0 w 885825"/>
                  <a:gd name="connsiteY3" fmla="*/ 997167 h 2254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5825" h="2254467">
                    <a:moveTo>
                      <a:pt x="0" y="997167"/>
                    </a:moveTo>
                    <a:lnTo>
                      <a:pt x="675879" y="0"/>
                    </a:lnTo>
                    <a:cubicBezTo>
                      <a:pt x="680641" y="723900"/>
                      <a:pt x="881063" y="1530567"/>
                      <a:pt x="885825" y="2254467"/>
                    </a:cubicBezTo>
                    <a:lnTo>
                      <a:pt x="0" y="997167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</p:grpSp>
        <p:grpSp>
          <p:nvGrpSpPr>
            <p:cNvPr id="215" name="Group 214">
              <a:extLst>
                <a:ext uri="{FF2B5EF4-FFF2-40B4-BE49-F238E27FC236}">
                  <a16:creationId xmlns:a16="http://schemas.microsoft.com/office/drawing/2014/main" id="{8EA105FA-3CB2-4170-97DD-12DC61A3E00A}"/>
                </a:ext>
              </a:extLst>
            </p:cNvPr>
            <p:cNvGrpSpPr/>
            <p:nvPr/>
          </p:nvGrpSpPr>
          <p:grpSpPr>
            <a:xfrm rot="19377067" flipH="1">
              <a:off x="2657607" y="4172991"/>
              <a:ext cx="322196" cy="365136"/>
              <a:chOff x="5365048" y="479821"/>
              <a:chExt cx="8036930" cy="9108010"/>
            </a:xfrm>
          </p:grpSpPr>
          <p:sp>
            <p:nvSpPr>
              <p:cNvPr id="248" name="Freeform: Shape 247">
                <a:extLst>
                  <a:ext uri="{FF2B5EF4-FFF2-40B4-BE49-F238E27FC236}">
                    <a16:creationId xmlns:a16="http://schemas.microsoft.com/office/drawing/2014/main" id="{CF7DAEA3-0568-4657-B6F2-D88764EA4570}"/>
                  </a:ext>
                </a:extLst>
              </p:cNvPr>
              <p:cNvSpPr/>
              <p:nvPr/>
            </p:nvSpPr>
            <p:spPr>
              <a:xfrm>
                <a:off x="11674969" y="8268753"/>
                <a:ext cx="1052700" cy="1319078"/>
              </a:xfrm>
              <a:custGeom>
                <a:avLst/>
                <a:gdLst>
                  <a:gd name="connsiteX0" fmla="*/ 0 w 266700"/>
                  <a:gd name="connsiteY0" fmla="*/ 0 h 438150"/>
                  <a:gd name="connsiteX1" fmla="*/ 19050 w 266700"/>
                  <a:gd name="connsiteY1" fmla="*/ 438150 h 438150"/>
                  <a:gd name="connsiteX2" fmla="*/ 266700 w 266700"/>
                  <a:gd name="connsiteY2" fmla="*/ 76200 h 438150"/>
                  <a:gd name="connsiteX3" fmla="*/ 0 w 266700"/>
                  <a:gd name="connsiteY3" fmla="*/ 0 h 438150"/>
                  <a:gd name="connsiteX0" fmla="*/ 0 w 366579"/>
                  <a:gd name="connsiteY0" fmla="*/ 0 h 459339"/>
                  <a:gd name="connsiteX1" fmla="*/ 366579 w 366579"/>
                  <a:gd name="connsiteY1" fmla="*/ 459339 h 459339"/>
                  <a:gd name="connsiteX2" fmla="*/ 266700 w 366579"/>
                  <a:gd name="connsiteY2" fmla="*/ 76200 h 459339"/>
                  <a:gd name="connsiteX3" fmla="*/ 0 w 366579"/>
                  <a:gd name="connsiteY3" fmla="*/ 0 h 459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6579" h="459339">
                    <a:moveTo>
                      <a:pt x="0" y="0"/>
                    </a:moveTo>
                    <a:lnTo>
                      <a:pt x="366579" y="459339"/>
                    </a:lnTo>
                    <a:lnTo>
                      <a:pt x="266700" y="762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49" name="Freeform: Shape 248">
                <a:extLst>
                  <a:ext uri="{FF2B5EF4-FFF2-40B4-BE49-F238E27FC236}">
                    <a16:creationId xmlns:a16="http://schemas.microsoft.com/office/drawing/2014/main" id="{EDE2799A-236F-43B5-ADBD-DAF42B38AADA}"/>
                  </a:ext>
                </a:extLst>
              </p:cNvPr>
              <p:cNvSpPr/>
              <p:nvPr/>
            </p:nvSpPr>
            <p:spPr>
              <a:xfrm>
                <a:off x="9107326" y="6879846"/>
                <a:ext cx="3333521" cy="1613816"/>
              </a:xfrm>
              <a:custGeom>
                <a:avLst/>
                <a:gdLst>
                  <a:gd name="connsiteX0" fmla="*/ 1219200 w 1219200"/>
                  <a:gd name="connsiteY0" fmla="*/ 561975 h 561975"/>
                  <a:gd name="connsiteX1" fmla="*/ 438150 w 1219200"/>
                  <a:gd name="connsiteY1" fmla="*/ 0 h 561975"/>
                  <a:gd name="connsiteX2" fmla="*/ 0 w 1219200"/>
                  <a:gd name="connsiteY2" fmla="*/ 361950 h 561975"/>
                  <a:gd name="connsiteX3" fmla="*/ 1219200 w 1219200"/>
                  <a:gd name="connsiteY3" fmla="*/ 561975 h 561975"/>
                  <a:gd name="connsiteX0" fmla="*/ 1158170 w 1158170"/>
                  <a:gd name="connsiteY0" fmla="*/ 561975 h 561975"/>
                  <a:gd name="connsiteX1" fmla="*/ 377120 w 1158170"/>
                  <a:gd name="connsiteY1" fmla="*/ 0 h 561975"/>
                  <a:gd name="connsiteX2" fmla="*/ 0 w 1158170"/>
                  <a:gd name="connsiteY2" fmla="*/ 375217 h 561975"/>
                  <a:gd name="connsiteX3" fmla="*/ 1158170 w 1158170"/>
                  <a:gd name="connsiteY3" fmla="*/ 561975 h 561975"/>
                  <a:gd name="connsiteX0" fmla="*/ 1160823 w 1160823"/>
                  <a:gd name="connsiteY0" fmla="*/ 561975 h 561975"/>
                  <a:gd name="connsiteX1" fmla="*/ 379773 w 1160823"/>
                  <a:gd name="connsiteY1" fmla="*/ 0 h 561975"/>
                  <a:gd name="connsiteX2" fmla="*/ 0 w 1160823"/>
                  <a:gd name="connsiteY2" fmla="*/ 367257 h 561975"/>
                  <a:gd name="connsiteX3" fmla="*/ 1160823 w 1160823"/>
                  <a:gd name="connsiteY3" fmla="*/ 561975 h 561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0823" h="561975">
                    <a:moveTo>
                      <a:pt x="1160823" y="561975"/>
                    </a:moveTo>
                    <a:lnTo>
                      <a:pt x="379773" y="0"/>
                    </a:lnTo>
                    <a:lnTo>
                      <a:pt x="0" y="367257"/>
                    </a:lnTo>
                    <a:lnTo>
                      <a:pt x="1160823" y="561975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50" name="Freeform: Shape 249">
                <a:extLst>
                  <a:ext uri="{FF2B5EF4-FFF2-40B4-BE49-F238E27FC236}">
                    <a16:creationId xmlns:a16="http://schemas.microsoft.com/office/drawing/2014/main" id="{BA2ED492-9521-496F-8515-588840CC5550}"/>
                  </a:ext>
                </a:extLst>
              </p:cNvPr>
              <p:cNvSpPr/>
              <p:nvPr/>
            </p:nvSpPr>
            <p:spPr>
              <a:xfrm>
                <a:off x="5365048" y="5540922"/>
                <a:ext cx="1132617" cy="452885"/>
              </a:xfrm>
              <a:custGeom>
                <a:avLst/>
                <a:gdLst>
                  <a:gd name="connsiteX0" fmla="*/ 133350 w 276225"/>
                  <a:gd name="connsiteY0" fmla="*/ 0 h 200025"/>
                  <a:gd name="connsiteX1" fmla="*/ 0 w 276225"/>
                  <a:gd name="connsiteY1" fmla="*/ 200025 h 200025"/>
                  <a:gd name="connsiteX2" fmla="*/ 276225 w 276225"/>
                  <a:gd name="connsiteY2" fmla="*/ 152400 h 200025"/>
                  <a:gd name="connsiteX3" fmla="*/ 133350 w 276225"/>
                  <a:gd name="connsiteY3" fmla="*/ 0 h 200025"/>
                  <a:gd name="connsiteX0" fmla="*/ 157232 w 276225"/>
                  <a:gd name="connsiteY0" fmla="*/ 0 h 205332"/>
                  <a:gd name="connsiteX1" fmla="*/ 0 w 276225"/>
                  <a:gd name="connsiteY1" fmla="*/ 205332 h 205332"/>
                  <a:gd name="connsiteX2" fmla="*/ 276225 w 276225"/>
                  <a:gd name="connsiteY2" fmla="*/ 157707 h 205332"/>
                  <a:gd name="connsiteX3" fmla="*/ 157232 w 276225"/>
                  <a:gd name="connsiteY3" fmla="*/ 0 h 205332"/>
                  <a:gd name="connsiteX0" fmla="*/ 275415 w 394408"/>
                  <a:gd name="connsiteY0" fmla="*/ 0 h 157707"/>
                  <a:gd name="connsiteX1" fmla="*/ 0 w 394408"/>
                  <a:gd name="connsiteY1" fmla="*/ 150097 h 157707"/>
                  <a:gd name="connsiteX2" fmla="*/ 394408 w 394408"/>
                  <a:gd name="connsiteY2" fmla="*/ 157707 h 157707"/>
                  <a:gd name="connsiteX3" fmla="*/ 275415 w 394408"/>
                  <a:gd name="connsiteY3" fmla="*/ 0 h 157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4408" h="157707">
                    <a:moveTo>
                      <a:pt x="275415" y="0"/>
                    </a:moveTo>
                    <a:lnTo>
                      <a:pt x="0" y="150097"/>
                    </a:lnTo>
                    <a:lnTo>
                      <a:pt x="394408" y="157707"/>
                    </a:lnTo>
                    <a:lnTo>
                      <a:pt x="275415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51" name="Freeform: Shape 250">
                <a:extLst>
                  <a:ext uri="{FF2B5EF4-FFF2-40B4-BE49-F238E27FC236}">
                    <a16:creationId xmlns:a16="http://schemas.microsoft.com/office/drawing/2014/main" id="{35E957EF-3118-45DA-BD7A-7A4D5CD68340}"/>
                  </a:ext>
                </a:extLst>
              </p:cNvPr>
              <p:cNvSpPr/>
              <p:nvPr/>
            </p:nvSpPr>
            <p:spPr>
              <a:xfrm>
                <a:off x="6149698" y="5215816"/>
                <a:ext cx="1586463" cy="2373441"/>
              </a:xfrm>
              <a:custGeom>
                <a:avLst/>
                <a:gdLst>
                  <a:gd name="connsiteX0" fmla="*/ 552450 w 552450"/>
                  <a:gd name="connsiteY0" fmla="*/ 0 h 847725"/>
                  <a:gd name="connsiteX1" fmla="*/ 0 w 552450"/>
                  <a:gd name="connsiteY1" fmla="*/ 114300 h 847725"/>
                  <a:gd name="connsiteX2" fmla="*/ 523875 w 552450"/>
                  <a:gd name="connsiteY2" fmla="*/ 847725 h 847725"/>
                  <a:gd name="connsiteX3" fmla="*/ 552450 w 552450"/>
                  <a:gd name="connsiteY3" fmla="*/ 0 h 847725"/>
                  <a:gd name="connsiteX0" fmla="*/ 552450 w 552450"/>
                  <a:gd name="connsiteY0" fmla="*/ 0 h 826497"/>
                  <a:gd name="connsiteX1" fmla="*/ 0 w 552450"/>
                  <a:gd name="connsiteY1" fmla="*/ 114300 h 826497"/>
                  <a:gd name="connsiteX2" fmla="*/ 502647 w 552450"/>
                  <a:gd name="connsiteY2" fmla="*/ 826497 h 826497"/>
                  <a:gd name="connsiteX3" fmla="*/ 552450 w 552450"/>
                  <a:gd name="connsiteY3" fmla="*/ 0 h 826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2450" h="826497">
                    <a:moveTo>
                      <a:pt x="552450" y="0"/>
                    </a:moveTo>
                    <a:lnTo>
                      <a:pt x="0" y="114300"/>
                    </a:lnTo>
                    <a:lnTo>
                      <a:pt x="502647" y="826497"/>
                    </a:lnTo>
                    <a:lnTo>
                      <a:pt x="55245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52" name="Freeform: Shape 251">
                <a:extLst>
                  <a:ext uri="{FF2B5EF4-FFF2-40B4-BE49-F238E27FC236}">
                    <a16:creationId xmlns:a16="http://schemas.microsoft.com/office/drawing/2014/main" id="{52CDED65-5DCB-40BF-A891-4F182CA0B4D8}"/>
                  </a:ext>
                </a:extLst>
              </p:cNvPr>
              <p:cNvSpPr/>
              <p:nvPr/>
            </p:nvSpPr>
            <p:spPr>
              <a:xfrm>
                <a:off x="9871174" y="2566277"/>
                <a:ext cx="3530804" cy="3853064"/>
              </a:xfrm>
              <a:custGeom>
                <a:avLst/>
                <a:gdLst>
                  <a:gd name="connsiteX0" fmla="*/ 1019175 w 1019175"/>
                  <a:gd name="connsiteY0" fmla="*/ 0 h 1390650"/>
                  <a:gd name="connsiteX1" fmla="*/ 0 w 1019175"/>
                  <a:gd name="connsiteY1" fmla="*/ 295275 h 1390650"/>
                  <a:gd name="connsiteX2" fmla="*/ 19050 w 1019175"/>
                  <a:gd name="connsiteY2" fmla="*/ 1390650 h 1390650"/>
                  <a:gd name="connsiteX3" fmla="*/ 1019175 w 1019175"/>
                  <a:gd name="connsiteY3" fmla="*/ 0 h 1390650"/>
                  <a:gd name="connsiteX0" fmla="*/ 1113905 w 1113905"/>
                  <a:gd name="connsiteY0" fmla="*/ 0 h 1390650"/>
                  <a:gd name="connsiteX1" fmla="*/ 0 w 1113905"/>
                  <a:gd name="connsiteY1" fmla="*/ 643150 h 1390650"/>
                  <a:gd name="connsiteX2" fmla="*/ 113780 w 1113905"/>
                  <a:gd name="connsiteY2" fmla="*/ 1390650 h 1390650"/>
                  <a:gd name="connsiteX3" fmla="*/ 1113905 w 1113905"/>
                  <a:gd name="connsiteY3" fmla="*/ 0 h 1390650"/>
                  <a:gd name="connsiteX0" fmla="*/ 1229522 w 1229522"/>
                  <a:gd name="connsiteY0" fmla="*/ 0 h 1341742"/>
                  <a:gd name="connsiteX1" fmla="*/ 0 w 1229522"/>
                  <a:gd name="connsiteY1" fmla="*/ 594242 h 1341742"/>
                  <a:gd name="connsiteX2" fmla="*/ 113780 w 1229522"/>
                  <a:gd name="connsiteY2" fmla="*/ 1341742 h 1341742"/>
                  <a:gd name="connsiteX3" fmla="*/ 1229522 w 1229522"/>
                  <a:gd name="connsiteY3" fmla="*/ 0 h 134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29522" h="1341742">
                    <a:moveTo>
                      <a:pt x="1229522" y="0"/>
                    </a:moveTo>
                    <a:lnTo>
                      <a:pt x="0" y="594242"/>
                    </a:lnTo>
                    <a:lnTo>
                      <a:pt x="113780" y="1341742"/>
                    </a:lnTo>
                    <a:lnTo>
                      <a:pt x="122952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53" name="Freeform: Shape 252">
                <a:extLst>
                  <a:ext uri="{FF2B5EF4-FFF2-40B4-BE49-F238E27FC236}">
                    <a16:creationId xmlns:a16="http://schemas.microsoft.com/office/drawing/2014/main" id="{C65849B3-58D1-4312-BCF9-8D3ED3274526}"/>
                  </a:ext>
                </a:extLst>
              </p:cNvPr>
              <p:cNvSpPr/>
              <p:nvPr/>
            </p:nvSpPr>
            <p:spPr>
              <a:xfrm>
                <a:off x="7585440" y="3324702"/>
                <a:ext cx="2667179" cy="4626397"/>
              </a:xfrm>
              <a:custGeom>
                <a:avLst/>
                <a:gdLst>
                  <a:gd name="connsiteX0" fmla="*/ 528637 w 928687"/>
                  <a:gd name="connsiteY0" fmla="*/ 1628775 h 1628775"/>
                  <a:gd name="connsiteX1" fmla="*/ 0 w 928687"/>
                  <a:gd name="connsiteY1" fmla="*/ 1500188 h 1628775"/>
                  <a:gd name="connsiteX2" fmla="*/ 71437 w 928687"/>
                  <a:gd name="connsiteY2" fmla="*/ 0 h 1628775"/>
                  <a:gd name="connsiteX3" fmla="*/ 928687 w 928687"/>
                  <a:gd name="connsiteY3" fmla="*/ 1271588 h 1628775"/>
                  <a:gd name="connsiteX4" fmla="*/ 528637 w 928687"/>
                  <a:gd name="connsiteY4" fmla="*/ 1628775 h 1628775"/>
                  <a:gd name="connsiteX0" fmla="*/ 542925 w 942975"/>
                  <a:gd name="connsiteY0" fmla="*/ 1304925 h 1304925"/>
                  <a:gd name="connsiteX1" fmla="*/ 14288 w 942975"/>
                  <a:gd name="connsiteY1" fmla="*/ 1176338 h 1304925"/>
                  <a:gd name="connsiteX2" fmla="*/ 0 w 942975"/>
                  <a:gd name="connsiteY2" fmla="*/ 0 h 1304925"/>
                  <a:gd name="connsiteX3" fmla="*/ 942975 w 942975"/>
                  <a:gd name="connsiteY3" fmla="*/ 947738 h 1304925"/>
                  <a:gd name="connsiteX4" fmla="*/ 542925 w 942975"/>
                  <a:gd name="connsiteY4" fmla="*/ 1304925 h 1304925"/>
                  <a:gd name="connsiteX0" fmla="*/ 528637 w 928687"/>
                  <a:gd name="connsiteY0" fmla="*/ 1581150 h 1581150"/>
                  <a:gd name="connsiteX1" fmla="*/ 0 w 928687"/>
                  <a:gd name="connsiteY1" fmla="*/ 1452563 h 1581150"/>
                  <a:gd name="connsiteX2" fmla="*/ 61912 w 928687"/>
                  <a:gd name="connsiteY2" fmla="*/ 0 h 1581150"/>
                  <a:gd name="connsiteX3" fmla="*/ 928687 w 928687"/>
                  <a:gd name="connsiteY3" fmla="*/ 1223963 h 1581150"/>
                  <a:gd name="connsiteX4" fmla="*/ 528637 w 928687"/>
                  <a:gd name="connsiteY4" fmla="*/ 1581150 h 1581150"/>
                  <a:gd name="connsiteX0" fmla="*/ 528637 w 928687"/>
                  <a:gd name="connsiteY0" fmla="*/ 1619250 h 1619250"/>
                  <a:gd name="connsiteX1" fmla="*/ 0 w 928687"/>
                  <a:gd name="connsiteY1" fmla="*/ 1490663 h 1619250"/>
                  <a:gd name="connsiteX2" fmla="*/ 42862 w 928687"/>
                  <a:gd name="connsiteY2" fmla="*/ 0 h 1619250"/>
                  <a:gd name="connsiteX3" fmla="*/ 928687 w 928687"/>
                  <a:gd name="connsiteY3" fmla="*/ 1262063 h 1619250"/>
                  <a:gd name="connsiteX4" fmla="*/ 528637 w 928687"/>
                  <a:gd name="connsiteY4" fmla="*/ 1619250 h 1619250"/>
                  <a:gd name="connsiteX0" fmla="*/ 528637 w 928687"/>
                  <a:gd name="connsiteY0" fmla="*/ 1614196 h 1614196"/>
                  <a:gd name="connsiteX1" fmla="*/ 0 w 928687"/>
                  <a:gd name="connsiteY1" fmla="*/ 1485609 h 1614196"/>
                  <a:gd name="connsiteX2" fmla="*/ 47916 w 928687"/>
                  <a:gd name="connsiteY2" fmla="*/ 0 h 1614196"/>
                  <a:gd name="connsiteX3" fmla="*/ 928687 w 928687"/>
                  <a:gd name="connsiteY3" fmla="*/ 1257009 h 1614196"/>
                  <a:gd name="connsiteX4" fmla="*/ 528637 w 928687"/>
                  <a:gd name="connsiteY4" fmla="*/ 1614196 h 1614196"/>
                  <a:gd name="connsiteX0" fmla="*/ 528637 w 928687"/>
                  <a:gd name="connsiteY0" fmla="*/ 1442351 h 1442351"/>
                  <a:gd name="connsiteX1" fmla="*/ 0 w 928687"/>
                  <a:gd name="connsiteY1" fmla="*/ 1313764 h 1442351"/>
                  <a:gd name="connsiteX2" fmla="*/ 2427 w 928687"/>
                  <a:gd name="connsiteY2" fmla="*/ 0 h 1442351"/>
                  <a:gd name="connsiteX3" fmla="*/ 928687 w 928687"/>
                  <a:gd name="connsiteY3" fmla="*/ 1085164 h 1442351"/>
                  <a:gd name="connsiteX4" fmla="*/ 528637 w 928687"/>
                  <a:gd name="connsiteY4" fmla="*/ 1442351 h 1442351"/>
                  <a:gd name="connsiteX0" fmla="*/ 528637 w 928687"/>
                  <a:gd name="connsiteY0" fmla="*/ 1624305 h 1624305"/>
                  <a:gd name="connsiteX1" fmla="*/ 0 w 928687"/>
                  <a:gd name="connsiteY1" fmla="*/ 1495718 h 1624305"/>
                  <a:gd name="connsiteX2" fmla="*/ 47916 w 928687"/>
                  <a:gd name="connsiteY2" fmla="*/ 0 h 1624305"/>
                  <a:gd name="connsiteX3" fmla="*/ 928687 w 928687"/>
                  <a:gd name="connsiteY3" fmla="*/ 1267118 h 1624305"/>
                  <a:gd name="connsiteX4" fmla="*/ 528637 w 928687"/>
                  <a:gd name="connsiteY4" fmla="*/ 1624305 h 1624305"/>
                  <a:gd name="connsiteX0" fmla="*/ 528637 w 928687"/>
                  <a:gd name="connsiteY0" fmla="*/ 1616345 h 1616345"/>
                  <a:gd name="connsiteX1" fmla="*/ 0 w 928687"/>
                  <a:gd name="connsiteY1" fmla="*/ 1487758 h 1616345"/>
                  <a:gd name="connsiteX2" fmla="*/ 53223 w 928687"/>
                  <a:gd name="connsiteY2" fmla="*/ 0 h 1616345"/>
                  <a:gd name="connsiteX3" fmla="*/ 928687 w 928687"/>
                  <a:gd name="connsiteY3" fmla="*/ 1259158 h 1616345"/>
                  <a:gd name="connsiteX4" fmla="*/ 528637 w 928687"/>
                  <a:gd name="connsiteY4" fmla="*/ 1616345 h 1616345"/>
                  <a:gd name="connsiteX0" fmla="*/ 528637 w 928687"/>
                  <a:gd name="connsiteY0" fmla="*/ 1618998 h 1618998"/>
                  <a:gd name="connsiteX1" fmla="*/ 0 w 928687"/>
                  <a:gd name="connsiteY1" fmla="*/ 1490411 h 1618998"/>
                  <a:gd name="connsiteX2" fmla="*/ 55877 w 928687"/>
                  <a:gd name="connsiteY2" fmla="*/ 0 h 1618998"/>
                  <a:gd name="connsiteX3" fmla="*/ 928687 w 928687"/>
                  <a:gd name="connsiteY3" fmla="*/ 1261811 h 1618998"/>
                  <a:gd name="connsiteX4" fmla="*/ 528637 w 928687"/>
                  <a:gd name="connsiteY4" fmla="*/ 1618998 h 1618998"/>
                  <a:gd name="connsiteX0" fmla="*/ 528637 w 928687"/>
                  <a:gd name="connsiteY0" fmla="*/ 1611038 h 1611038"/>
                  <a:gd name="connsiteX1" fmla="*/ 0 w 928687"/>
                  <a:gd name="connsiteY1" fmla="*/ 1482451 h 1611038"/>
                  <a:gd name="connsiteX2" fmla="*/ 50570 w 928687"/>
                  <a:gd name="connsiteY2" fmla="*/ 0 h 1611038"/>
                  <a:gd name="connsiteX3" fmla="*/ 928687 w 928687"/>
                  <a:gd name="connsiteY3" fmla="*/ 1253851 h 1611038"/>
                  <a:gd name="connsiteX4" fmla="*/ 528637 w 928687"/>
                  <a:gd name="connsiteY4" fmla="*/ 1611038 h 1611038"/>
                  <a:gd name="connsiteX0" fmla="*/ 536444 w 936494"/>
                  <a:gd name="connsiteY0" fmla="*/ 1597771 h 1597771"/>
                  <a:gd name="connsiteX1" fmla="*/ 7807 w 936494"/>
                  <a:gd name="connsiteY1" fmla="*/ 1469184 h 1597771"/>
                  <a:gd name="connsiteX2" fmla="*/ 0 w 936494"/>
                  <a:gd name="connsiteY2" fmla="*/ 0 h 1597771"/>
                  <a:gd name="connsiteX3" fmla="*/ 936494 w 936494"/>
                  <a:gd name="connsiteY3" fmla="*/ 1240584 h 1597771"/>
                  <a:gd name="connsiteX4" fmla="*/ 536444 w 936494"/>
                  <a:gd name="connsiteY4" fmla="*/ 1597771 h 1597771"/>
                  <a:gd name="connsiteX0" fmla="*/ 528735 w 928785"/>
                  <a:gd name="connsiteY0" fmla="*/ 1611038 h 1611038"/>
                  <a:gd name="connsiteX1" fmla="*/ 98 w 928785"/>
                  <a:gd name="connsiteY1" fmla="*/ 1482451 h 1611038"/>
                  <a:gd name="connsiteX2" fmla="*/ 45361 w 928785"/>
                  <a:gd name="connsiteY2" fmla="*/ 0 h 1611038"/>
                  <a:gd name="connsiteX3" fmla="*/ 928785 w 928785"/>
                  <a:gd name="connsiteY3" fmla="*/ 1253851 h 1611038"/>
                  <a:gd name="connsiteX4" fmla="*/ 528735 w 928785"/>
                  <a:gd name="connsiteY4" fmla="*/ 1611038 h 1611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8785" h="1611038">
                    <a:moveTo>
                      <a:pt x="528735" y="1611038"/>
                    </a:moveTo>
                    <a:lnTo>
                      <a:pt x="98" y="1482451"/>
                    </a:lnTo>
                    <a:cubicBezTo>
                      <a:pt x="-2504" y="992723"/>
                      <a:pt x="47963" y="489728"/>
                      <a:pt x="45361" y="0"/>
                    </a:cubicBezTo>
                    <a:lnTo>
                      <a:pt x="928785" y="1253851"/>
                    </a:lnTo>
                    <a:lnTo>
                      <a:pt x="528735" y="1611038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54" name="Freeform: Shape 253">
                <a:extLst>
                  <a:ext uri="{FF2B5EF4-FFF2-40B4-BE49-F238E27FC236}">
                    <a16:creationId xmlns:a16="http://schemas.microsoft.com/office/drawing/2014/main" id="{BFCB5598-8B03-40A3-9B24-E0844DC665E5}"/>
                  </a:ext>
                </a:extLst>
              </p:cNvPr>
              <p:cNvSpPr/>
              <p:nvPr/>
            </p:nvSpPr>
            <p:spPr>
              <a:xfrm>
                <a:off x="7708808" y="479821"/>
                <a:ext cx="2543813" cy="6474124"/>
              </a:xfrm>
              <a:custGeom>
                <a:avLst/>
                <a:gdLst>
                  <a:gd name="connsiteX0" fmla="*/ 0 w 885825"/>
                  <a:gd name="connsiteY0" fmla="*/ 914400 h 2171700"/>
                  <a:gd name="connsiteX1" fmla="*/ 871538 w 885825"/>
                  <a:gd name="connsiteY1" fmla="*/ 0 h 2171700"/>
                  <a:gd name="connsiteX2" fmla="*/ 885825 w 885825"/>
                  <a:gd name="connsiteY2" fmla="*/ 2171700 h 2171700"/>
                  <a:gd name="connsiteX3" fmla="*/ 0 w 885825"/>
                  <a:gd name="connsiteY3" fmla="*/ 914400 h 2171700"/>
                  <a:gd name="connsiteX0" fmla="*/ 0 w 885825"/>
                  <a:gd name="connsiteY0" fmla="*/ 997167 h 2254467"/>
                  <a:gd name="connsiteX1" fmla="*/ 675879 w 885825"/>
                  <a:gd name="connsiteY1" fmla="*/ 0 h 2254467"/>
                  <a:gd name="connsiteX2" fmla="*/ 885825 w 885825"/>
                  <a:gd name="connsiteY2" fmla="*/ 2254467 h 2254467"/>
                  <a:gd name="connsiteX3" fmla="*/ 0 w 885825"/>
                  <a:gd name="connsiteY3" fmla="*/ 997167 h 2254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5825" h="2254467">
                    <a:moveTo>
                      <a:pt x="0" y="997167"/>
                    </a:moveTo>
                    <a:lnTo>
                      <a:pt x="675879" y="0"/>
                    </a:lnTo>
                    <a:cubicBezTo>
                      <a:pt x="680641" y="723900"/>
                      <a:pt x="881063" y="1530567"/>
                      <a:pt x="885825" y="2254467"/>
                    </a:cubicBezTo>
                    <a:lnTo>
                      <a:pt x="0" y="997167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</p:grpSp>
        <p:grpSp>
          <p:nvGrpSpPr>
            <p:cNvPr id="216" name="Group 215">
              <a:extLst>
                <a:ext uri="{FF2B5EF4-FFF2-40B4-BE49-F238E27FC236}">
                  <a16:creationId xmlns:a16="http://schemas.microsoft.com/office/drawing/2014/main" id="{C3ED53BB-739F-4F91-8CA4-38FF6807DE84}"/>
                </a:ext>
              </a:extLst>
            </p:cNvPr>
            <p:cNvGrpSpPr/>
            <p:nvPr/>
          </p:nvGrpSpPr>
          <p:grpSpPr>
            <a:xfrm rot="20145107" flipH="1">
              <a:off x="2859373" y="3997781"/>
              <a:ext cx="265558" cy="182896"/>
              <a:chOff x="3667032" y="1708483"/>
              <a:chExt cx="8105829" cy="5582653"/>
            </a:xfrm>
          </p:grpSpPr>
          <p:sp>
            <p:nvSpPr>
              <p:cNvPr id="241" name="Freeform: Shape 240">
                <a:extLst>
                  <a:ext uri="{FF2B5EF4-FFF2-40B4-BE49-F238E27FC236}">
                    <a16:creationId xmlns:a16="http://schemas.microsoft.com/office/drawing/2014/main" id="{BA573BC2-6F02-4CC9-8B16-1849D89C829F}"/>
                  </a:ext>
                </a:extLst>
              </p:cNvPr>
              <p:cNvSpPr/>
              <p:nvPr/>
            </p:nvSpPr>
            <p:spPr>
              <a:xfrm>
                <a:off x="9698517" y="2576706"/>
                <a:ext cx="2074344" cy="1084322"/>
              </a:xfrm>
              <a:custGeom>
                <a:avLst/>
                <a:gdLst>
                  <a:gd name="connsiteX0" fmla="*/ 757990 w 757990"/>
                  <a:gd name="connsiteY0" fmla="*/ 228600 h 264695"/>
                  <a:gd name="connsiteX1" fmla="*/ 288758 w 757990"/>
                  <a:gd name="connsiteY1" fmla="*/ 0 h 264695"/>
                  <a:gd name="connsiteX2" fmla="*/ 0 w 757990"/>
                  <a:gd name="connsiteY2" fmla="*/ 264695 h 264695"/>
                  <a:gd name="connsiteX3" fmla="*/ 757990 w 757990"/>
                  <a:gd name="connsiteY3" fmla="*/ 228600 h 264695"/>
                  <a:gd name="connsiteX0" fmla="*/ 753988 w 753988"/>
                  <a:gd name="connsiteY0" fmla="*/ 288628 h 288628"/>
                  <a:gd name="connsiteX1" fmla="*/ 288758 w 753988"/>
                  <a:gd name="connsiteY1" fmla="*/ 0 h 288628"/>
                  <a:gd name="connsiteX2" fmla="*/ 0 w 753988"/>
                  <a:gd name="connsiteY2" fmla="*/ 264695 h 288628"/>
                  <a:gd name="connsiteX3" fmla="*/ 753988 w 753988"/>
                  <a:gd name="connsiteY3" fmla="*/ 288628 h 288628"/>
                  <a:gd name="connsiteX0" fmla="*/ 753988 w 753988"/>
                  <a:gd name="connsiteY0" fmla="*/ 288628 h 324723"/>
                  <a:gd name="connsiteX1" fmla="*/ 288758 w 753988"/>
                  <a:gd name="connsiteY1" fmla="*/ 0 h 324723"/>
                  <a:gd name="connsiteX2" fmla="*/ 0 w 753988"/>
                  <a:gd name="connsiteY2" fmla="*/ 324723 h 324723"/>
                  <a:gd name="connsiteX3" fmla="*/ 753988 w 753988"/>
                  <a:gd name="connsiteY3" fmla="*/ 288628 h 324723"/>
                  <a:gd name="connsiteX0" fmla="*/ 681954 w 681954"/>
                  <a:gd name="connsiteY0" fmla="*/ 396679 h 396679"/>
                  <a:gd name="connsiteX1" fmla="*/ 288758 w 681954"/>
                  <a:gd name="connsiteY1" fmla="*/ 0 h 396679"/>
                  <a:gd name="connsiteX2" fmla="*/ 0 w 681954"/>
                  <a:gd name="connsiteY2" fmla="*/ 324723 h 396679"/>
                  <a:gd name="connsiteX3" fmla="*/ 681954 w 681954"/>
                  <a:gd name="connsiteY3" fmla="*/ 396679 h 396679"/>
                  <a:gd name="connsiteX0" fmla="*/ 798009 w 798009"/>
                  <a:gd name="connsiteY0" fmla="*/ 324645 h 324723"/>
                  <a:gd name="connsiteX1" fmla="*/ 288758 w 798009"/>
                  <a:gd name="connsiteY1" fmla="*/ 0 h 324723"/>
                  <a:gd name="connsiteX2" fmla="*/ 0 w 798009"/>
                  <a:gd name="connsiteY2" fmla="*/ 324723 h 324723"/>
                  <a:gd name="connsiteX3" fmla="*/ 798009 w 798009"/>
                  <a:gd name="connsiteY3" fmla="*/ 324645 h 324723"/>
                  <a:gd name="connsiteX0" fmla="*/ 798009 w 798009"/>
                  <a:gd name="connsiteY0" fmla="*/ 324645 h 324645"/>
                  <a:gd name="connsiteX1" fmla="*/ 288758 w 798009"/>
                  <a:gd name="connsiteY1" fmla="*/ 0 h 324645"/>
                  <a:gd name="connsiteX2" fmla="*/ 0 w 798009"/>
                  <a:gd name="connsiteY2" fmla="*/ 208668 h 324645"/>
                  <a:gd name="connsiteX3" fmla="*/ 798009 w 798009"/>
                  <a:gd name="connsiteY3" fmla="*/ 324645 h 324645"/>
                  <a:gd name="connsiteX0" fmla="*/ 689958 w 689958"/>
                  <a:gd name="connsiteY0" fmla="*/ 360662 h 360662"/>
                  <a:gd name="connsiteX1" fmla="*/ 288758 w 689958"/>
                  <a:gd name="connsiteY1" fmla="*/ 0 h 360662"/>
                  <a:gd name="connsiteX2" fmla="*/ 0 w 689958"/>
                  <a:gd name="connsiteY2" fmla="*/ 208668 h 360662"/>
                  <a:gd name="connsiteX3" fmla="*/ 689958 w 689958"/>
                  <a:gd name="connsiteY3" fmla="*/ 360662 h 360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958" h="360662">
                    <a:moveTo>
                      <a:pt x="689958" y="360662"/>
                    </a:moveTo>
                    <a:lnTo>
                      <a:pt x="288758" y="0"/>
                    </a:lnTo>
                    <a:lnTo>
                      <a:pt x="0" y="208668"/>
                    </a:lnTo>
                    <a:lnTo>
                      <a:pt x="689958" y="360662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42" name="Freeform: Shape 241">
                <a:extLst>
                  <a:ext uri="{FF2B5EF4-FFF2-40B4-BE49-F238E27FC236}">
                    <a16:creationId xmlns:a16="http://schemas.microsoft.com/office/drawing/2014/main" id="{7785F581-7B87-4B55-A758-4E474B67DEF7}"/>
                  </a:ext>
                </a:extLst>
              </p:cNvPr>
              <p:cNvSpPr/>
              <p:nvPr/>
            </p:nvSpPr>
            <p:spPr>
              <a:xfrm>
                <a:off x="8589117" y="2576628"/>
                <a:ext cx="1989499" cy="976664"/>
              </a:xfrm>
              <a:custGeom>
                <a:avLst/>
                <a:gdLst>
                  <a:gd name="connsiteX0" fmla="*/ 661737 w 661737"/>
                  <a:gd name="connsiteY0" fmla="*/ 0 h 324853"/>
                  <a:gd name="connsiteX1" fmla="*/ 360947 w 661737"/>
                  <a:gd name="connsiteY1" fmla="*/ 324853 h 324853"/>
                  <a:gd name="connsiteX2" fmla="*/ 0 w 661737"/>
                  <a:gd name="connsiteY2" fmla="*/ 36095 h 324853"/>
                  <a:gd name="connsiteX3" fmla="*/ 661737 w 661737"/>
                  <a:gd name="connsiteY3" fmla="*/ 0 h 324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1737" h="324853">
                    <a:moveTo>
                      <a:pt x="661737" y="0"/>
                    </a:moveTo>
                    <a:lnTo>
                      <a:pt x="360947" y="324853"/>
                    </a:lnTo>
                    <a:lnTo>
                      <a:pt x="0" y="36095"/>
                    </a:lnTo>
                    <a:lnTo>
                      <a:pt x="661737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43" name="Freeform: Shape 242">
                <a:extLst>
                  <a:ext uri="{FF2B5EF4-FFF2-40B4-BE49-F238E27FC236}">
                    <a16:creationId xmlns:a16="http://schemas.microsoft.com/office/drawing/2014/main" id="{3C8B432E-F047-4A54-9986-C48E4D13F8B8}"/>
                  </a:ext>
                </a:extLst>
              </p:cNvPr>
              <p:cNvSpPr/>
              <p:nvPr/>
            </p:nvSpPr>
            <p:spPr>
              <a:xfrm>
                <a:off x="3667032" y="1708483"/>
                <a:ext cx="1121354" cy="723455"/>
              </a:xfrm>
              <a:custGeom>
                <a:avLst/>
                <a:gdLst>
                  <a:gd name="connsiteX0" fmla="*/ 0 w 372979"/>
                  <a:gd name="connsiteY0" fmla="*/ 240632 h 240632"/>
                  <a:gd name="connsiteX1" fmla="*/ 204537 w 372979"/>
                  <a:gd name="connsiteY1" fmla="*/ 0 h 240632"/>
                  <a:gd name="connsiteX2" fmla="*/ 372979 w 372979"/>
                  <a:gd name="connsiteY2" fmla="*/ 120316 h 240632"/>
                  <a:gd name="connsiteX3" fmla="*/ 0 w 372979"/>
                  <a:gd name="connsiteY3" fmla="*/ 240632 h 240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2979" h="240632">
                    <a:moveTo>
                      <a:pt x="0" y="240632"/>
                    </a:moveTo>
                    <a:lnTo>
                      <a:pt x="204537" y="0"/>
                    </a:lnTo>
                    <a:lnTo>
                      <a:pt x="372979" y="120316"/>
                    </a:lnTo>
                    <a:lnTo>
                      <a:pt x="0" y="240632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44" name="Freeform: Shape 243">
                <a:extLst>
                  <a:ext uri="{FF2B5EF4-FFF2-40B4-BE49-F238E27FC236}">
                    <a16:creationId xmlns:a16="http://schemas.microsoft.com/office/drawing/2014/main" id="{16FF5252-48AB-4BA7-99A8-7C65CA3FE85D}"/>
                  </a:ext>
                </a:extLst>
              </p:cNvPr>
              <p:cNvSpPr/>
              <p:nvPr/>
            </p:nvSpPr>
            <p:spPr>
              <a:xfrm>
                <a:off x="6683920" y="3191564"/>
                <a:ext cx="1627771" cy="4087516"/>
              </a:xfrm>
              <a:custGeom>
                <a:avLst/>
                <a:gdLst>
                  <a:gd name="connsiteX0" fmla="*/ 541421 w 541421"/>
                  <a:gd name="connsiteY0" fmla="*/ 12032 h 1359569"/>
                  <a:gd name="connsiteX1" fmla="*/ 156410 w 541421"/>
                  <a:gd name="connsiteY1" fmla="*/ 1359569 h 1359569"/>
                  <a:gd name="connsiteX2" fmla="*/ 0 w 541421"/>
                  <a:gd name="connsiteY2" fmla="*/ 0 h 1359569"/>
                  <a:gd name="connsiteX3" fmla="*/ 541421 w 541421"/>
                  <a:gd name="connsiteY3" fmla="*/ 12032 h 1359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1421" h="1359569">
                    <a:moveTo>
                      <a:pt x="541421" y="12032"/>
                    </a:moveTo>
                    <a:lnTo>
                      <a:pt x="156410" y="1359569"/>
                    </a:lnTo>
                    <a:lnTo>
                      <a:pt x="0" y="0"/>
                    </a:lnTo>
                    <a:lnTo>
                      <a:pt x="541421" y="12032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45" name="Freeform: Shape 244">
                <a:extLst>
                  <a:ext uri="{FF2B5EF4-FFF2-40B4-BE49-F238E27FC236}">
                    <a16:creationId xmlns:a16="http://schemas.microsoft.com/office/drawing/2014/main" id="{B999C620-523D-42C4-8000-A276DAF7CF09}"/>
                  </a:ext>
                </a:extLst>
              </p:cNvPr>
              <p:cNvSpPr/>
              <p:nvPr/>
            </p:nvSpPr>
            <p:spPr>
              <a:xfrm>
                <a:off x="4296520" y="1708483"/>
                <a:ext cx="1917154" cy="1917154"/>
              </a:xfrm>
              <a:custGeom>
                <a:avLst/>
                <a:gdLst>
                  <a:gd name="connsiteX0" fmla="*/ 0 w 637674"/>
                  <a:gd name="connsiteY0" fmla="*/ 0 h 637674"/>
                  <a:gd name="connsiteX1" fmla="*/ 553453 w 637674"/>
                  <a:gd name="connsiteY1" fmla="*/ 48127 h 637674"/>
                  <a:gd name="connsiteX2" fmla="*/ 637674 w 637674"/>
                  <a:gd name="connsiteY2" fmla="*/ 637674 h 637674"/>
                  <a:gd name="connsiteX3" fmla="*/ 0 w 637674"/>
                  <a:gd name="connsiteY3" fmla="*/ 0 h 637674"/>
                  <a:gd name="connsiteX0" fmla="*/ 0 w 637674"/>
                  <a:gd name="connsiteY0" fmla="*/ 0 h 637674"/>
                  <a:gd name="connsiteX1" fmla="*/ 537445 w 637674"/>
                  <a:gd name="connsiteY1" fmla="*/ 16112 h 637674"/>
                  <a:gd name="connsiteX2" fmla="*/ 637674 w 637674"/>
                  <a:gd name="connsiteY2" fmla="*/ 637674 h 637674"/>
                  <a:gd name="connsiteX3" fmla="*/ 0 w 637674"/>
                  <a:gd name="connsiteY3" fmla="*/ 0 h 637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7674" h="637674">
                    <a:moveTo>
                      <a:pt x="0" y="0"/>
                    </a:moveTo>
                    <a:lnTo>
                      <a:pt x="537445" y="16112"/>
                    </a:lnTo>
                    <a:lnTo>
                      <a:pt x="637674" y="6376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46" name="Freeform: Shape 245">
                <a:extLst>
                  <a:ext uri="{FF2B5EF4-FFF2-40B4-BE49-F238E27FC236}">
                    <a16:creationId xmlns:a16="http://schemas.microsoft.com/office/drawing/2014/main" id="{AA4B749D-2A39-475D-86E8-D8228A251517}"/>
                  </a:ext>
                </a:extLst>
              </p:cNvPr>
              <p:cNvSpPr/>
              <p:nvPr/>
            </p:nvSpPr>
            <p:spPr>
              <a:xfrm>
                <a:off x="7479717" y="2106307"/>
                <a:ext cx="2206536" cy="1434953"/>
              </a:xfrm>
              <a:custGeom>
                <a:avLst/>
                <a:gdLst>
                  <a:gd name="connsiteX0" fmla="*/ 168442 w 733927"/>
                  <a:gd name="connsiteY0" fmla="*/ 0 h 493295"/>
                  <a:gd name="connsiteX1" fmla="*/ 733927 w 733927"/>
                  <a:gd name="connsiteY1" fmla="*/ 493295 h 493295"/>
                  <a:gd name="connsiteX2" fmla="*/ 0 w 733927"/>
                  <a:gd name="connsiteY2" fmla="*/ 457200 h 493295"/>
                  <a:gd name="connsiteX3" fmla="*/ 168442 w 733927"/>
                  <a:gd name="connsiteY3" fmla="*/ 0 h 493295"/>
                  <a:gd name="connsiteX0" fmla="*/ 196455 w 733927"/>
                  <a:gd name="connsiteY0" fmla="*/ 0 h 477287"/>
                  <a:gd name="connsiteX1" fmla="*/ 733927 w 733927"/>
                  <a:gd name="connsiteY1" fmla="*/ 477287 h 477287"/>
                  <a:gd name="connsiteX2" fmla="*/ 0 w 733927"/>
                  <a:gd name="connsiteY2" fmla="*/ 441192 h 477287"/>
                  <a:gd name="connsiteX3" fmla="*/ 196455 w 733927"/>
                  <a:gd name="connsiteY3" fmla="*/ 0 h 477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3927" h="477287">
                    <a:moveTo>
                      <a:pt x="196455" y="0"/>
                    </a:moveTo>
                    <a:lnTo>
                      <a:pt x="733927" y="477287"/>
                    </a:lnTo>
                    <a:lnTo>
                      <a:pt x="0" y="441192"/>
                    </a:lnTo>
                    <a:lnTo>
                      <a:pt x="196455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47" name="Freeform: Shape 246">
                <a:extLst>
                  <a:ext uri="{FF2B5EF4-FFF2-40B4-BE49-F238E27FC236}">
                    <a16:creationId xmlns:a16="http://schemas.microsoft.com/office/drawing/2014/main" id="{75AA4D41-7DAF-41FF-B184-DF454C7EC911}"/>
                  </a:ext>
                </a:extLst>
              </p:cNvPr>
              <p:cNvSpPr/>
              <p:nvPr/>
            </p:nvSpPr>
            <p:spPr>
              <a:xfrm>
                <a:off x="5888120" y="1744657"/>
                <a:ext cx="2170362" cy="5546479"/>
              </a:xfrm>
              <a:custGeom>
                <a:avLst/>
                <a:gdLst>
                  <a:gd name="connsiteX0" fmla="*/ 0 w 721895"/>
                  <a:gd name="connsiteY0" fmla="*/ 0 h 1844842"/>
                  <a:gd name="connsiteX1" fmla="*/ 176463 w 721895"/>
                  <a:gd name="connsiteY1" fmla="*/ 1844842 h 1844842"/>
                  <a:gd name="connsiteX2" fmla="*/ 721895 w 721895"/>
                  <a:gd name="connsiteY2" fmla="*/ 112295 h 1844842"/>
                  <a:gd name="connsiteX3" fmla="*/ 0 w 721895"/>
                  <a:gd name="connsiteY3" fmla="*/ 0 h 1844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21895" h="1844842">
                    <a:moveTo>
                      <a:pt x="0" y="0"/>
                    </a:moveTo>
                    <a:lnTo>
                      <a:pt x="176463" y="1844842"/>
                    </a:lnTo>
                    <a:lnTo>
                      <a:pt x="721895" y="11229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</p:grpSp>
        <p:grpSp>
          <p:nvGrpSpPr>
            <p:cNvPr id="217" name="Group 216">
              <a:extLst>
                <a:ext uri="{FF2B5EF4-FFF2-40B4-BE49-F238E27FC236}">
                  <a16:creationId xmlns:a16="http://schemas.microsoft.com/office/drawing/2014/main" id="{7ED325FB-B336-429C-974D-01F6AFC79F3D}"/>
                </a:ext>
              </a:extLst>
            </p:cNvPr>
            <p:cNvGrpSpPr/>
            <p:nvPr/>
          </p:nvGrpSpPr>
          <p:grpSpPr>
            <a:xfrm rot="20145107" flipH="1">
              <a:off x="2276468" y="4693550"/>
              <a:ext cx="222135" cy="152989"/>
              <a:chOff x="3667032" y="1708483"/>
              <a:chExt cx="8105829" cy="5582653"/>
            </a:xfrm>
          </p:grpSpPr>
          <p:sp>
            <p:nvSpPr>
              <p:cNvPr id="234" name="Freeform: Shape 233">
                <a:extLst>
                  <a:ext uri="{FF2B5EF4-FFF2-40B4-BE49-F238E27FC236}">
                    <a16:creationId xmlns:a16="http://schemas.microsoft.com/office/drawing/2014/main" id="{E941D682-9B34-42A9-A8A5-BE0C6FDE0924}"/>
                  </a:ext>
                </a:extLst>
              </p:cNvPr>
              <p:cNvSpPr/>
              <p:nvPr/>
            </p:nvSpPr>
            <p:spPr>
              <a:xfrm>
                <a:off x="9698517" y="2576706"/>
                <a:ext cx="2074344" cy="1084322"/>
              </a:xfrm>
              <a:custGeom>
                <a:avLst/>
                <a:gdLst>
                  <a:gd name="connsiteX0" fmla="*/ 757990 w 757990"/>
                  <a:gd name="connsiteY0" fmla="*/ 228600 h 264695"/>
                  <a:gd name="connsiteX1" fmla="*/ 288758 w 757990"/>
                  <a:gd name="connsiteY1" fmla="*/ 0 h 264695"/>
                  <a:gd name="connsiteX2" fmla="*/ 0 w 757990"/>
                  <a:gd name="connsiteY2" fmla="*/ 264695 h 264695"/>
                  <a:gd name="connsiteX3" fmla="*/ 757990 w 757990"/>
                  <a:gd name="connsiteY3" fmla="*/ 228600 h 264695"/>
                  <a:gd name="connsiteX0" fmla="*/ 753988 w 753988"/>
                  <a:gd name="connsiteY0" fmla="*/ 288628 h 288628"/>
                  <a:gd name="connsiteX1" fmla="*/ 288758 w 753988"/>
                  <a:gd name="connsiteY1" fmla="*/ 0 h 288628"/>
                  <a:gd name="connsiteX2" fmla="*/ 0 w 753988"/>
                  <a:gd name="connsiteY2" fmla="*/ 264695 h 288628"/>
                  <a:gd name="connsiteX3" fmla="*/ 753988 w 753988"/>
                  <a:gd name="connsiteY3" fmla="*/ 288628 h 288628"/>
                  <a:gd name="connsiteX0" fmla="*/ 753988 w 753988"/>
                  <a:gd name="connsiteY0" fmla="*/ 288628 h 324723"/>
                  <a:gd name="connsiteX1" fmla="*/ 288758 w 753988"/>
                  <a:gd name="connsiteY1" fmla="*/ 0 h 324723"/>
                  <a:gd name="connsiteX2" fmla="*/ 0 w 753988"/>
                  <a:gd name="connsiteY2" fmla="*/ 324723 h 324723"/>
                  <a:gd name="connsiteX3" fmla="*/ 753988 w 753988"/>
                  <a:gd name="connsiteY3" fmla="*/ 288628 h 324723"/>
                  <a:gd name="connsiteX0" fmla="*/ 681954 w 681954"/>
                  <a:gd name="connsiteY0" fmla="*/ 396679 h 396679"/>
                  <a:gd name="connsiteX1" fmla="*/ 288758 w 681954"/>
                  <a:gd name="connsiteY1" fmla="*/ 0 h 396679"/>
                  <a:gd name="connsiteX2" fmla="*/ 0 w 681954"/>
                  <a:gd name="connsiteY2" fmla="*/ 324723 h 396679"/>
                  <a:gd name="connsiteX3" fmla="*/ 681954 w 681954"/>
                  <a:gd name="connsiteY3" fmla="*/ 396679 h 396679"/>
                  <a:gd name="connsiteX0" fmla="*/ 798009 w 798009"/>
                  <a:gd name="connsiteY0" fmla="*/ 324645 h 324723"/>
                  <a:gd name="connsiteX1" fmla="*/ 288758 w 798009"/>
                  <a:gd name="connsiteY1" fmla="*/ 0 h 324723"/>
                  <a:gd name="connsiteX2" fmla="*/ 0 w 798009"/>
                  <a:gd name="connsiteY2" fmla="*/ 324723 h 324723"/>
                  <a:gd name="connsiteX3" fmla="*/ 798009 w 798009"/>
                  <a:gd name="connsiteY3" fmla="*/ 324645 h 324723"/>
                  <a:gd name="connsiteX0" fmla="*/ 798009 w 798009"/>
                  <a:gd name="connsiteY0" fmla="*/ 324645 h 324645"/>
                  <a:gd name="connsiteX1" fmla="*/ 288758 w 798009"/>
                  <a:gd name="connsiteY1" fmla="*/ 0 h 324645"/>
                  <a:gd name="connsiteX2" fmla="*/ 0 w 798009"/>
                  <a:gd name="connsiteY2" fmla="*/ 208668 h 324645"/>
                  <a:gd name="connsiteX3" fmla="*/ 798009 w 798009"/>
                  <a:gd name="connsiteY3" fmla="*/ 324645 h 324645"/>
                  <a:gd name="connsiteX0" fmla="*/ 689958 w 689958"/>
                  <a:gd name="connsiteY0" fmla="*/ 360662 h 360662"/>
                  <a:gd name="connsiteX1" fmla="*/ 288758 w 689958"/>
                  <a:gd name="connsiteY1" fmla="*/ 0 h 360662"/>
                  <a:gd name="connsiteX2" fmla="*/ 0 w 689958"/>
                  <a:gd name="connsiteY2" fmla="*/ 208668 h 360662"/>
                  <a:gd name="connsiteX3" fmla="*/ 689958 w 689958"/>
                  <a:gd name="connsiteY3" fmla="*/ 360662 h 360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958" h="360662">
                    <a:moveTo>
                      <a:pt x="689958" y="360662"/>
                    </a:moveTo>
                    <a:lnTo>
                      <a:pt x="288758" y="0"/>
                    </a:lnTo>
                    <a:lnTo>
                      <a:pt x="0" y="208668"/>
                    </a:lnTo>
                    <a:lnTo>
                      <a:pt x="689958" y="360662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35" name="Freeform: Shape 234">
                <a:extLst>
                  <a:ext uri="{FF2B5EF4-FFF2-40B4-BE49-F238E27FC236}">
                    <a16:creationId xmlns:a16="http://schemas.microsoft.com/office/drawing/2014/main" id="{D1F5ABC5-C624-4D2F-B679-AB27F9A4E9DA}"/>
                  </a:ext>
                </a:extLst>
              </p:cNvPr>
              <p:cNvSpPr/>
              <p:nvPr/>
            </p:nvSpPr>
            <p:spPr>
              <a:xfrm>
                <a:off x="8589117" y="2576628"/>
                <a:ext cx="1989499" cy="976664"/>
              </a:xfrm>
              <a:custGeom>
                <a:avLst/>
                <a:gdLst>
                  <a:gd name="connsiteX0" fmla="*/ 661737 w 661737"/>
                  <a:gd name="connsiteY0" fmla="*/ 0 h 324853"/>
                  <a:gd name="connsiteX1" fmla="*/ 360947 w 661737"/>
                  <a:gd name="connsiteY1" fmla="*/ 324853 h 324853"/>
                  <a:gd name="connsiteX2" fmla="*/ 0 w 661737"/>
                  <a:gd name="connsiteY2" fmla="*/ 36095 h 324853"/>
                  <a:gd name="connsiteX3" fmla="*/ 661737 w 661737"/>
                  <a:gd name="connsiteY3" fmla="*/ 0 h 324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1737" h="324853">
                    <a:moveTo>
                      <a:pt x="661737" y="0"/>
                    </a:moveTo>
                    <a:lnTo>
                      <a:pt x="360947" y="324853"/>
                    </a:lnTo>
                    <a:lnTo>
                      <a:pt x="0" y="36095"/>
                    </a:lnTo>
                    <a:lnTo>
                      <a:pt x="661737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36" name="Freeform: Shape 235">
                <a:extLst>
                  <a:ext uri="{FF2B5EF4-FFF2-40B4-BE49-F238E27FC236}">
                    <a16:creationId xmlns:a16="http://schemas.microsoft.com/office/drawing/2014/main" id="{85B9FCAA-1E19-470B-9FAC-A96B88F4F8A9}"/>
                  </a:ext>
                </a:extLst>
              </p:cNvPr>
              <p:cNvSpPr/>
              <p:nvPr/>
            </p:nvSpPr>
            <p:spPr>
              <a:xfrm>
                <a:off x="3667032" y="1708483"/>
                <a:ext cx="1121354" cy="723455"/>
              </a:xfrm>
              <a:custGeom>
                <a:avLst/>
                <a:gdLst>
                  <a:gd name="connsiteX0" fmla="*/ 0 w 372979"/>
                  <a:gd name="connsiteY0" fmla="*/ 240632 h 240632"/>
                  <a:gd name="connsiteX1" fmla="*/ 204537 w 372979"/>
                  <a:gd name="connsiteY1" fmla="*/ 0 h 240632"/>
                  <a:gd name="connsiteX2" fmla="*/ 372979 w 372979"/>
                  <a:gd name="connsiteY2" fmla="*/ 120316 h 240632"/>
                  <a:gd name="connsiteX3" fmla="*/ 0 w 372979"/>
                  <a:gd name="connsiteY3" fmla="*/ 240632 h 240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2979" h="240632">
                    <a:moveTo>
                      <a:pt x="0" y="240632"/>
                    </a:moveTo>
                    <a:lnTo>
                      <a:pt x="204537" y="0"/>
                    </a:lnTo>
                    <a:lnTo>
                      <a:pt x="372979" y="120316"/>
                    </a:lnTo>
                    <a:lnTo>
                      <a:pt x="0" y="240632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37" name="Freeform: Shape 236">
                <a:extLst>
                  <a:ext uri="{FF2B5EF4-FFF2-40B4-BE49-F238E27FC236}">
                    <a16:creationId xmlns:a16="http://schemas.microsoft.com/office/drawing/2014/main" id="{091E2650-CEA8-4BF4-9583-58E3668437C5}"/>
                  </a:ext>
                </a:extLst>
              </p:cNvPr>
              <p:cNvSpPr/>
              <p:nvPr/>
            </p:nvSpPr>
            <p:spPr>
              <a:xfrm>
                <a:off x="6683920" y="3191564"/>
                <a:ext cx="1627771" cy="4087516"/>
              </a:xfrm>
              <a:custGeom>
                <a:avLst/>
                <a:gdLst>
                  <a:gd name="connsiteX0" fmla="*/ 541421 w 541421"/>
                  <a:gd name="connsiteY0" fmla="*/ 12032 h 1359569"/>
                  <a:gd name="connsiteX1" fmla="*/ 156410 w 541421"/>
                  <a:gd name="connsiteY1" fmla="*/ 1359569 h 1359569"/>
                  <a:gd name="connsiteX2" fmla="*/ 0 w 541421"/>
                  <a:gd name="connsiteY2" fmla="*/ 0 h 1359569"/>
                  <a:gd name="connsiteX3" fmla="*/ 541421 w 541421"/>
                  <a:gd name="connsiteY3" fmla="*/ 12032 h 1359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1421" h="1359569">
                    <a:moveTo>
                      <a:pt x="541421" y="12032"/>
                    </a:moveTo>
                    <a:lnTo>
                      <a:pt x="156410" y="1359569"/>
                    </a:lnTo>
                    <a:lnTo>
                      <a:pt x="0" y="0"/>
                    </a:lnTo>
                    <a:lnTo>
                      <a:pt x="541421" y="12032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38" name="Freeform: Shape 237">
                <a:extLst>
                  <a:ext uri="{FF2B5EF4-FFF2-40B4-BE49-F238E27FC236}">
                    <a16:creationId xmlns:a16="http://schemas.microsoft.com/office/drawing/2014/main" id="{3CC49180-4B2C-4146-A673-38963B99ADDF}"/>
                  </a:ext>
                </a:extLst>
              </p:cNvPr>
              <p:cNvSpPr/>
              <p:nvPr/>
            </p:nvSpPr>
            <p:spPr>
              <a:xfrm>
                <a:off x="4296520" y="1708483"/>
                <a:ext cx="1917154" cy="1917154"/>
              </a:xfrm>
              <a:custGeom>
                <a:avLst/>
                <a:gdLst>
                  <a:gd name="connsiteX0" fmla="*/ 0 w 637674"/>
                  <a:gd name="connsiteY0" fmla="*/ 0 h 637674"/>
                  <a:gd name="connsiteX1" fmla="*/ 553453 w 637674"/>
                  <a:gd name="connsiteY1" fmla="*/ 48127 h 637674"/>
                  <a:gd name="connsiteX2" fmla="*/ 637674 w 637674"/>
                  <a:gd name="connsiteY2" fmla="*/ 637674 h 637674"/>
                  <a:gd name="connsiteX3" fmla="*/ 0 w 637674"/>
                  <a:gd name="connsiteY3" fmla="*/ 0 h 637674"/>
                  <a:gd name="connsiteX0" fmla="*/ 0 w 637674"/>
                  <a:gd name="connsiteY0" fmla="*/ 0 h 637674"/>
                  <a:gd name="connsiteX1" fmla="*/ 537445 w 637674"/>
                  <a:gd name="connsiteY1" fmla="*/ 16112 h 637674"/>
                  <a:gd name="connsiteX2" fmla="*/ 637674 w 637674"/>
                  <a:gd name="connsiteY2" fmla="*/ 637674 h 637674"/>
                  <a:gd name="connsiteX3" fmla="*/ 0 w 637674"/>
                  <a:gd name="connsiteY3" fmla="*/ 0 h 637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7674" h="637674">
                    <a:moveTo>
                      <a:pt x="0" y="0"/>
                    </a:moveTo>
                    <a:lnTo>
                      <a:pt x="537445" y="16112"/>
                    </a:lnTo>
                    <a:lnTo>
                      <a:pt x="637674" y="6376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39" name="Freeform: Shape 238">
                <a:extLst>
                  <a:ext uri="{FF2B5EF4-FFF2-40B4-BE49-F238E27FC236}">
                    <a16:creationId xmlns:a16="http://schemas.microsoft.com/office/drawing/2014/main" id="{DE83BF00-1E92-444D-A60F-619AB2DF833A}"/>
                  </a:ext>
                </a:extLst>
              </p:cNvPr>
              <p:cNvSpPr/>
              <p:nvPr/>
            </p:nvSpPr>
            <p:spPr>
              <a:xfrm>
                <a:off x="7479717" y="2106307"/>
                <a:ext cx="2206536" cy="1434953"/>
              </a:xfrm>
              <a:custGeom>
                <a:avLst/>
                <a:gdLst>
                  <a:gd name="connsiteX0" fmla="*/ 168442 w 733927"/>
                  <a:gd name="connsiteY0" fmla="*/ 0 h 493295"/>
                  <a:gd name="connsiteX1" fmla="*/ 733927 w 733927"/>
                  <a:gd name="connsiteY1" fmla="*/ 493295 h 493295"/>
                  <a:gd name="connsiteX2" fmla="*/ 0 w 733927"/>
                  <a:gd name="connsiteY2" fmla="*/ 457200 h 493295"/>
                  <a:gd name="connsiteX3" fmla="*/ 168442 w 733927"/>
                  <a:gd name="connsiteY3" fmla="*/ 0 h 493295"/>
                  <a:gd name="connsiteX0" fmla="*/ 196455 w 733927"/>
                  <a:gd name="connsiteY0" fmla="*/ 0 h 477287"/>
                  <a:gd name="connsiteX1" fmla="*/ 733927 w 733927"/>
                  <a:gd name="connsiteY1" fmla="*/ 477287 h 477287"/>
                  <a:gd name="connsiteX2" fmla="*/ 0 w 733927"/>
                  <a:gd name="connsiteY2" fmla="*/ 441192 h 477287"/>
                  <a:gd name="connsiteX3" fmla="*/ 196455 w 733927"/>
                  <a:gd name="connsiteY3" fmla="*/ 0 h 477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3927" h="477287">
                    <a:moveTo>
                      <a:pt x="196455" y="0"/>
                    </a:moveTo>
                    <a:lnTo>
                      <a:pt x="733927" y="477287"/>
                    </a:lnTo>
                    <a:lnTo>
                      <a:pt x="0" y="441192"/>
                    </a:lnTo>
                    <a:lnTo>
                      <a:pt x="196455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40" name="Freeform: Shape 239">
                <a:extLst>
                  <a:ext uri="{FF2B5EF4-FFF2-40B4-BE49-F238E27FC236}">
                    <a16:creationId xmlns:a16="http://schemas.microsoft.com/office/drawing/2014/main" id="{E1326A88-9D8E-4005-ADA9-61A1E1F11DD1}"/>
                  </a:ext>
                </a:extLst>
              </p:cNvPr>
              <p:cNvSpPr/>
              <p:nvPr/>
            </p:nvSpPr>
            <p:spPr>
              <a:xfrm>
                <a:off x="5888120" y="1744657"/>
                <a:ext cx="2170362" cy="5546479"/>
              </a:xfrm>
              <a:custGeom>
                <a:avLst/>
                <a:gdLst>
                  <a:gd name="connsiteX0" fmla="*/ 0 w 721895"/>
                  <a:gd name="connsiteY0" fmla="*/ 0 h 1844842"/>
                  <a:gd name="connsiteX1" fmla="*/ 176463 w 721895"/>
                  <a:gd name="connsiteY1" fmla="*/ 1844842 h 1844842"/>
                  <a:gd name="connsiteX2" fmla="*/ 721895 w 721895"/>
                  <a:gd name="connsiteY2" fmla="*/ 112295 h 1844842"/>
                  <a:gd name="connsiteX3" fmla="*/ 0 w 721895"/>
                  <a:gd name="connsiteY3" fmla="*/ 0 h 1844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21895" h="1844842">
                    <a:moveTo>
                      <a:pt x="0" y="0"/>
                    </a:moveTo>
                    <a:lnTo>
                      <a:pt x="176463" y="1844842"/>
                    </a:lnTo>
                    <a:lnTo>
                      <a:pt x="721895" y="11229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</p:grpSp>
        <p:grpSp>
          <p:nvGrpSpPr>
            <p:cNvPr id="218" name="Group 217">
              <a:extLst>
                <a:ext uri="{FF2B5EF4-FFF2-40B4-BE49-F238E27FC236}">
                  <a16:creationId xmlns:a16="http://schemas.microsoft.com/office/drawing/2014/main" id="{CB01AD77-9B45-4DE5-88E6-0F074262D1ED}"/>
                </a:ext>
              </a:extLst>
            </p:cNvPr>
            <p:cNvGrpSpPr/>
            <p:nvPr/>
          </p:nvGrpSpPr>
          <p:grpSpPr>
            <a:xfrm rot="19377067" flipH="1">
              <a:off x="2968888" y="3471738"/>
              <a:ext cx="488162" cy="553219"/>
              <a:chOff x="5365048" y="479821"/>
              <a:chExt cx="8036930" cy="9108010"/>
            </a:xfrm>
          </p:grpSpPr>
          <p:sp>
            <p:nvSpPr>
              <p:cNvPr id="227" name="Freeform: Shape 226">
                <a:extLst>
                  <a:ext uri="{FF2B5EF4-FFF2-40B4-BE49-F238E27FC236}">
                    <a16:creationId xmlns:a16="http://schemas.microsoft.com/office/drawing/2014/main" id="{90A60FB2-1131-46A4-8A1C-783FE267E869}"/>
                  </a:ext>
                </a:extLst>
              </p:cNvPr>
              <p:cNvSpPr/>
              <p:nvPr/>
            </p:nvSpPr>
            <p:spPr>
              <a:xfrm>
                <a:off x="11674969" y="8268753"/>
                <a:ext cx="1052700" cy="1319078"/>
              </a:xfrm>
              <a:custGeom>
                <a:avLst/>
                <a:gdLst>
                  <a:gd name="connsiteX0" fmla="*/ 0 w 266700"/>
                  <a:gd name="connsiteY0" fmla="*/ 0 h 438150"/>
                  <a:gd name="connsiteX1" fmla="*/ 19050 w 266700"/>
                  <a:gd name="connsiteY1" fmla="*/ 438150 h 438150"/>
                  <a:gd name="connsiteX2" fmla="*/ 266700 w 266700"/>
                  <a:gd name="connsiteY2" fmla="*/ 76200 h 438150"/>
                  <a:gd name="connsiteX3" fmla="*/ 0 w 266700"/>
                  <a:gd name="connsiteY3" fmla="*/ 0 h 438150"/>
                  <a:gd name="connsiteX0" fmla="*/ 0 w 366579"/>
                  <a:gd name="connsiteY0" fmla="*/ 0 h 459339"/>
                  <a:gd name="connsiteX1" fmla="*/ 366579 w 366579"/>
                  <a:gd name="connsiteY1" fmla="*/ 459339 h 459339"/>
                  <a:gd name="connsiteX2" fmla="*/ 266700 w 366579"/>
                  <a:gd name="connsiteY2" fmla="*/ 76200 h 459339"/>
                  <a:gd name="connsiteX3" fmla="*/ 0 w 366579"/>
                  <a:gd name="connsiteY3" fmla="*/ 0 h 459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6579" h="459339">
                    <a:moveTo>
                      <a:pt x="0" y="0"/>
                    </a:moveTo>
                    <a:lnTo>
                      <a:pt x="366579" y="459339"/>
                    </a:lnTo>
                    <a:lnTo>
                      <a:pt x="266700" y="762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28" name="Freeform: Shape 227">
                <a:extLst>
                  <a:ext uri="{FF2B5EF4-FFF2-40B4-BE49-F238E27FC236}">
                    <a16:creationId xmlns:a16="http://schemas.microsoft.com/office/drawing/2014/main" id="{A7252A29-9118-4BAF-96A4-067DE131F687}"/>
                  </a:ext>
                </a:extLst>
              </p:cNvPr>
              <p:cNvSpPr/>
              <p:nvPr/>
            </p:nvSpPr>
            <p:spPr>
              <a:xfrm>
                <a:off x="9107326" y="6879846"/>
                <a:ext cx="3333521" cy="1613816"/>
              </a:xfrm>
              <a:custGeom>
                <a:avLst/>
                <a:gdLst>
                  <a:gd name="connsiteX0" fmla="*/ 1219200 w 1219200"/>
                  <a:gd name="connsiteY0" fmla="*/ 561975 h 561975"/>
                  <a:gd name="connsiteX1" fmla="*/ 438150 w 1219200"/>
                  <a:gd name="connsiteY1" fmla="*/ 0 h 561975"/>
                  <a:gd name="connsiteX2" fmla="*/ 0 w 1219200"/>
                  <a:gd name="connsiteY2" fmla="*/ 361950 h 561975"/>
                  <a:gd name="connsiteX3" fmla="*/ 1219200 w 1219200"/>
                  <a:gd name="connsiteY3" fmla="*/ 561975 h 561975"/>
                  <a:gd name="connsiteX0" fmla="*/ 1158170 w 1158170"/>
                  <a:gd name="connsiteY0" fmla="*/ 561975 h 561975"/>
                  <a:gd name="connsiteX1" fmla="*/ 377120 w 1158170"/>
                  <a:gd name="connsiteY1" fmla="*/ 0 h 561975"/>
                  <a:gd name="connsiteX2" fmla="*/ 0 w 1158170"/>
                  <a:gd name="connsiteY2" fmla="*/ 375217 h 561975"/>
                  <a:gd name="connsiteX3" fmla="*/ 1158170 w 1158170"/>
                  <a:gd name="connsiteY3" fmla="*/ 561975 h 561975"/>
                  <a:gd name="connsiteX0" fmla="*/ 1160823 w 1160823"/>
                  <a:gd name="connsiteY0" fmla="*/ 561975 h 561975"/>
                  <a:gd name="connsiteX1" fmla="*/ 379773 w 1160823"/>
                  <a:gd name="connsiteY1" fmla="*/ 0 h 561975"/>
                  <a:gd name="connsiteX2" fmla="*/ 0 w 1160823"/>
                  <a:gd name="connsiteY2" fmla="*/ 367257 h 561975"/>
                  <a:gd name="connsiteX3" fmla="*/ 1160823 w 1160823"/>
                  <a:gd name="connsiteY3" fmla="*/ 561975 h 561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60823" h="561975">
                    <a:moveTo>
                      <a:pt x="1160823" y="561975"/>
                    </a:moveTo>
                    <a:lnTo>
                      <a:pt x="379773" y="0"/>
                    </a:lnTo>
                    <a:lnTo>
                      <a:pt x="0" y="367257"/>
                    </a:lnTo>
                    <a:lnTo>
                      <a:pt x="1160823" y="561975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29" name="Freeform: Shape 228">
                <a:extLst>
                  <a:ext uri="{FF2B5EF4-FFF2-40B4-BE49-F238E27FC236}">
                    <a16:creationId xmlns:a16="http://schemas.microsoft.com/office/drawing/2014/main" id="{3A44F9C9-8876-4936-B0C7-724BAAC4B3D3}"/>
                  </a:ext>
                </a:extLst>
              </p:cNvPr>
              <p:cNvSpPr/>
              <p:nvPr/>
            </p:nvSpPr>
            <p:spPr>
              <a:xfrm>
                <a:off x="5365048" y="5540922"/>
                <a:ext cx="1132617" cy="452885"/>
              </a:xfrm>
              <a:custGeom>
                <a:avLst/>
                <a:gdLst>
                  <a:gd name="connsiteX0" fmla="*/ 133350 w 276225"/>
                  <a:gd name="connsiteY0" fmla="*/ 0 h 200025"/>
                  <a:gd name="connsiteX1" fmla="*/ 0 w 276225"/>
                  <a:gd name="connsiteY1" fmla="*/ 200025 h 200025"/>
                  <a:gd name="connsiteX2" fmla="*/ 276225 w 276225"/>
                  <a:gd name="connsiteY2" fmla="*/ 152400 h 200025"/>
                  <a:gd name="connsiteX3" fmla="*/ 133350 w 276225"/>
                  <a:gd name="connsiteY3" fmla="*/ 0 h 200025"/>
                  <a:gd name="connsiteX0" fmla="*/ 157232 w 276225"/>
                  <a:gd name="connsiteY0" fmla="*/ 0 h 205332"/>
                  <a:gd name="connsiteX1" fmla="*/ 0 w 276225"/>
                  <a:gd name="connsiteY1" fmla="*/ 205332 h 205332"/>
                  <a:gd name="connsiteX2" fmla="*/ 276225 w 276225"/>
                  <a:gd name="connsiteY2" fmla="*/ 157707 h 205332"/>
                  <a:gd name="connsiteX3" fmla="*/ 157232 w 276225"/>
                  <a:gd name="connsiteY3" fmla="*/ 0 h 205332"/>
                  <a:gd name="connsiteX0" fmla="*/ 275415 w 394408"/>
                  <a:gd name="connsiteY0" fmla="*/ 0 h 157707"/>
                  <a:gd name="connsiteX1" fmla="*/ 0 w 394408"/>
                  <a:gd name="connsiteY1" fmla="*/ 150097 h 157707"/>
                  <a:gd name="connsiteX2" fmla="*/ 394408 w 394408"/>
                  <a:gd name="connsiteY2" fmla="*/ 157707 h 157707"/>
                  <a:gd name="connsiteX3" fmla="*/ 275415 w 394408"/>
                  <a:gd name="connsiteY3" fmla="*/ 0 h 1577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4408" h="157707">
                    <a:moveTo>
                      <a:pt x="275415" y="0"/>
                    </a:moveTo>
                    <a:lnTo>
                      <a:pt x="0" y="150097"/>
                    </a:lnTo>
                    <a:lnTo>
                      <a:pt x="394408" y="157707"/>
                    </a:lnTo>
                    <a:lnTo>
                      <a:pt x="275415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30" name="Freeform: Shape 229">
                <a:extLst>
                  <a:ext uri="{FF2B5EF4-FFF2-40B4-BE49-F238E27FC236}">
                    <a16:creationId xmlns:a16="http://schemas.microsoft.com/office/drawing/2014/main" id="{71D1B107-C1CD-4757-BE97-D79C0D659C93}"/>
                  </a:ext>
                </a:extLst>
              </p:cNvPr>
              <p:cNvSpPr/>
              <p:nvPr/>
            </p:nvSpPr>
            <p:spPr>
              <a:xfrm>
                <a:off x="6149698" y="5215816"/>
                <a:ext cx="1586463" cy="2373441"/>
              </a:xfrm>
              <a:custGeom>
                <a:avLst/>
                <a:gdLst>
                  <a:gd name="connsiteX0" fmla="*/ 552450 w 552450"/>
                  <a:gd name="connsiteY0" fmla="*/ 0 h 847725"/>
                  <a:gd name="connsiteX1" fmla="*/ 0 w 552450"/>
                  <a:gd name="connsiteY1" fmla="*/ 114300 h 847725"/>
                  <a:gd name="connsiteX2" fmla="*/ 523875 w 552450"/>
                  <a:gd name="connsiteY2" fmla="*/ 847725 h 847725"/>
                  <a:gd name="connsiteX3" fmla="*/ 552450 w 552450"/>
                  <a:gd name="connsiteY3" fmla="*/ 0 h 847725"/>
                  <a:gd name="connsiteX0" fmla="*/ 552450 w 552450"/>
                  <a:gd name="connsiteY0" fmla="*/ 0 h 826497"/>
                  <a:gd name="connsiteX1" fmla="*/ 0 w 552450"/>
                  <a:gd name="connsiteY1" fmla="*/ 114300 h 826497"/>
                  <a:gd name="connsiteX2" fmla="*/ 502647 w 552450"/>
                  <a:gd name="connsiteY2" fmla="*/ 826497 h 826497"/>
                  <a:gd name="connsiteX3" fmla="*/ 552450 w 552450"/>
                  <a:gd name="connsiteY3" fmla="*/ 0 h 826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2450" h="826497">
                    <a:moveTo>
                      <a:pt x="552450" y="0"/>
                    </a:moveTo>
                    <a:lnTo>
                      <a:pt x="0" y="114300"/>
                    </a:lnTo>
                    <a:lnTo>
                      <a:pt x="502647" y="826497"/>
                    </a:lnTo>
                    <a:lnTo>
                      <a:pt x="55245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31" name="Freeform: Shape 230">
                <a:extLst>
                  <a:ext uri="{FF2B5EF4-FFF2-40B4-BE49-F238E27FC236}">
                    <a16:creationId xmlns:a16="http://schemas.microsoft.com/office/drawing/2014/main" id="{062DB5E6-F39F-4730-8C61-C4846CB86AAC}"/>
                  </a:ext>
                </a:extLst>
              </p:cNvPr>
              <p:cNvSpPr/>
              <p:nvPr/>
            </p:nvSpPr>
            <p:spPr>
              <a:xfrm>
                <a:off x="9871174" y="2566277"/>
                <a:ext cx="3530804" cy="3853064"/>
              </a:xfrm>
              <a:custGeom>
                <a:avLst/>
                <a:gdLst>
                  <a:gd name="connsiteX0" fmla="*/ 1019175 w 1019175"/>
                  <a:gd name="connsiteY0" fmla="*/ 0 h 1390650"/>
                  <a:gd name="connsiteX1" fmla="*/ 0 w 1019175"/>
                  <a:gd name="connsiteY1" fmla="*/ 295275 h 1390650"/>
                  <a:gd name="connsiteX2" fmla="*/ 19050 w 1019175"/>
                  <a:gd name="connsiteY2" fmla="*/ 1390650 h 1390650"/>
                  <a:gd name="connsiteX3" fmla="*/ 1019175 w 1019175"/>
                  <a:gd name="connsiteY3" fmla="*/ 0 h 1390650"/>
                  <a:gd name="connsiteX0" fmla="*/ 1113905 w 1113905"/>
                  <a:gd name="connsiteY0" fmla="*/ 0 h 1390650"/>
                  <a:gd name="connsiteX1" fmla="*/ 0 w 1113905"/>
                  <a:gd name="connsiteY1" fmla="*/ 643150 h 1390650"/>
                  <a:gd name="connsiteX2" fmla="*/ 113780 w 1113905"/>
                  <a:gd name="connsiteY2" fmla="*/ 1390650 h 1390650"/>
                  <a:gd name="connsiteX3" fmla="*/ 1113905 w 1113905"/>
                  <a:gd name="connsiteY3" fmla="*/ 0 h 1390650"/>
                  <a:gd name="connsiteX0" fmla="*/ 1229522 w 1229522"/>
                  <a:gd name="connsiteY0" fmla="*/ 0 h 1341742"/>
                  <a:gd name="connsiteX1" fmla="*/ 0 w 1229522"/>
                  <a:gd name="connsiteY1" fmla="*/ 594242 h 1341742"/>
                  <a:gd name="connsiteX2" fmla="*/ 113780 w 1229522"/>
                  <a:gd name="connsiteY2" fmla="*/ 1341742 h 1341742"/>
                  <a:gd name="connsiteX3" fmla="*/ 1229522 w 1229522"/>
                  <a:gd name="connsiteY3" fmla="*/ 0 h 1341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29522" h="1341742">
                    <a:moveTo>
                      <a:pt x="1229522" y="0"/>
                    </a:moveTo>
                    <a:lnTo>
                      <a:pt x="0" y="594242"/>
                    </a:lnTo>
                    <a:lnTo>
                      <a:pt x="113780" y="1341742"/>
                    </a:lnTo>
                    <a:lnTo>
                      <a:pt x="122952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32" name="Freeform: Shape 231">
                <a:extLst>
                  <a:ext uri="{FF2B5EF4-FFF2-40B4-BE49-F238E27FC236}">
                    <a16:creationId xmlns:a16="http://schemas.microsoft.com/office/drawing/2014/main" id="{2FAB2C6D-DC00-4121-9F13-25250CF807ED}"/>
                  </a:ext>
                </a:extLst>
              </p:cNvPr>
              <p:cNvSpPr/>
              <p:nvPr/>
            </p:nvSpPr>
            <p:spPr>
              <a:xfrm>
                <a:off x="7585440" y="3324702"/>
                <a:ext cx="2667179" cy="4626397"/>
              </a:xfrm>
              <a:custGeom>
                <a:avLst/>
                <a:gdLst>
                  <a:gd name="connsiteX0" fmla="*/ 528637 w 928687"/>
                  <a:gd name="connsiteY0" fmla="*/ 1628775 h 1628775"/>
                  <a:gd name="connsiteX1" fmla="*/ 0 w 928687"/>
                  <a:gd name="connsiteY1" fmla="*/ 1500188 h 1628775"/>
                  <a:gd name="connsiteX2" fmla="*/ 71437 w 928687"/>
                  <a:gd name="connsiteY2" fmla="*/ 0 h 1628775"/>
                  <a:gd name="connsiteX3" fmla="*/ 928687 w 928687"/>
                  <a:gd name="connsiteY3" fmla="*/ 1271588 h 1628775"/>
                  <a:gd name="connsiteX4" fmla="*/ 528637 w 928687"/>
                  <a:gd name="connsiteY4" fmla="*/ 1628775 h 1628775"/>
                  <a:gd name="connsiteX0" fmla="*/ 542925 w 942975"/>
                  <a:gd name="connsiteY0" fmla="*/ 1304925 h 1304925"/>
                  <a:gd name="connsiteX1" fmla="*/ 14288 w 942975"/>
                  <a:gd name="connsiteY1" fmla="*/ 1176338 h 1304925"/>
                  <a:gd name="connsiteX2" fmla="*/ 0 w 942975"/>
                  <a:gd name="connsiteY2" fmla="*/ 0 h 1304925"/>
                  <a:gd name="connsiteX3" fmla="*/ 942975 w 942975"/>
                  <a:gd name="connsiteY3" fmla="*/ 947738 h 1304925"/>
                  <a:gd name="connsiteX4" fmla="*/ 542925 w 942975"/>
                  <a:gd name="connsiteY4" fmla="*/ 1304925 h 1304925"/>
                  <a:gd name="connsiteX0" fmla="*/ 528637 w 928687"/>
                  <a:gd name="connsiteY0" fmla="*/ 1581150 h 1581150"/>
                  <a:gd name="connsiteX1" fmla="*/ 0 w 928687"/>
                  <a:gd name="connsiteY1" fmla="*/ 1452563 h 1581150"/>
                  <a:gd name="connsiteX2" fmla="*/ 61912 w 928687"/>
                  <a:gd name="connsiteY2" fmla="*/ 0 h 1581150"/>
                  <a:gd name="connsiteX3" fmla="*/ 928687 w 928687"/>
                  <a:gd name="connsiteY3" fmla="*/ 1223963 h 1581150"/>
                  <a:gd name="connsiteX4" fmla="*/ 528637 w 928687"/>
                  <a:gd name="connsiteY4" fmla="*/ 1581150 h 1581150"/>
                  <a:gd name="connsiteX0" fmla="*/ 528637 w 928687"/>
                  <a:gd name="connsiteY0" fmla="*/ 1619250 h 1619250"/>
                  <a:gd name="connsiteX1" fmla="*/ 0 w 928687"/>
                  <a:gd name="connsiteY1" fmla="*/ 1490663 h 1619250"/>
                  <a:gd name="connsiteX2" fmla="*/ 42862 w 928687"/>
                  <a:gd name="connsiteY2" fmla="*/ 0 h 1619250"/>
                  <a:gd name="connsiteX3" fmla="*/ 928687 w 928687"/>
                  <a:gd name="connsiteY3" fmla="*/ 1262063 h 1619250"/>
                  <a:gd name="connsiteX4" fmla="*/ 528637 w 928687"/>
                  <a:gd name="connsiteY4" fmla="*/ 1619250 h 1619250"/>
                  <a:gd name="connsiteX0" fmla="*/ 528637 w 928687"/>
                  <a:gd name="connsiteY0" fmla="*/ 1614196 h 1614196"/>
                  <a:gd name="connsiteX1" fmla="*/ 0 w 928687"/>
                  <a:gd name="connsiteY1" fmla="*/ 1485609 h 1614196"/>
                  <a:gd name="connsiteX2" fmla="*/ 47916 w 928687"/>
                  <a:gd name="connsiteY2" fmla="*/ 0 h 1614196"/>
                  <a:gd name="connsiteX3" fmla="*/ 928687 w 928687"/>
                  <a:gd name="connsiteY3" fmla="*/ 1257009 h 1614196"/>
                  <a:gd name="connsiteX4" fmla="*/ 528637 w 928687"/>
                  <a:gd name="connsiteY4" fmla="*/ 1614196 h 1614196"/>
                  <a:gd name="connsiteX0" fmla="*/ 528637 w 928687"/>
                  <a:gd name="connsiteY0" fmla="*/ 1442351 h 1442351"/>
                  <a:gd name="connsiteX1" fmla="*/ 0 w 928687"/>
                  <a:gd name="connsiteY1" fmla="*/ 1313764 h 1442351"/>
                  <a:gd name="connsiteX2" fmla="*/ 2427 w 928687"/>
                  <a:gd name="connsiteY2" fmla="*/ 0 h 1442351"/>
                  <a:gd name="connsiteX3" fmla="*/ 928687 w 928687"/>
                  <a:gd name="connsiteY3" fmla="*/ 1085164 h 1442351"/>
                  <a:gd name="connsiteX4" fmla="*/ 528637 w 928687"/>
                  <a:gd name="connsiteY4" fmla="*/ 1442351 h 1442351"/>
                  <a:gd name="connsiteX0" fmla="*/ 528637 w 928687"/>
                  <a:gd name="connsiteY0" fmla="*/ 1624305 h 1624305"/>
                  <a:gd name="connsiteX1" fmla="*/ 0 w 928687"/>
                  <a:gd name="connsiteY1" fmla="*/ 1495718 h 1624305"/>
                  <a:gd name="connsiteX2" fmla="*/ 47916 w 928687"/>
                  <a:gd name="connsiteY2" fmla="*/ 0 h 1624305"/>
                  <a:gd name="connsiteX3" fmla="*/ 928687 w 928687"/>
                  <a:gd name="connsiteY3" fmla="*/ 1267118 h 1624305"/>
                  <a:gd name="connsiteX4" fmla="*/ 528637 w 928687"/>
                  <a:gd name="connsiteY4" fmla="*/ 1624305 h 1624305"/>
                  <a:gd name="connsiteX0" fmla="*/ 528637 w 928687"/>
                  <a:gd name="connsiteY0" fmla="*/ 1616345 h 1616345"/>
                  <a:gd name="connsiteX1" fmla="*/ 0 w 928687"/>
                  <a:gd name="connsiteY1" fmla="*/ 1487758 h 1616345"/>
                  <a:gd name="connsiteX2" fmla="*/ 53223 w 928687"/>
                  <a:gd name="connsiteY2" fmla="*/ 0 h 1616345"/>
                  <a:gd name="connsiteX3" fmla="*/ 928687 w 928687"/>
                  <a:gd name="connsiteY3" fmla="*/ 1259158 h 1616345"/>
                  <a:gd name="connsiteX4" fmla="*/ 528637 w 928687"/>
                  <a:gd name="connsiteY4" fmla="*/ 1616345 h 1616345"/>
                  <a:gd name="connsiteX0" fmla="*/ 528637 w 928687"/>
                  <a:gd name="connsiteY0" fmla="*/ 1618998 h 1618998"/>
                  <a:gd name="connsiteX1" fmla="*/ 0 w 928687"/>
                  <a:gd name="connsiteY1" fmla="*/ 1490411 h 1618998"/>
                  <a:gd name="connsiteX2" fmla="*/ 55877 w 928687"/>
                  <a:gd name="connsiteY2" fmla="*/ 0 h 1618998"/>
                  <a:gd name="connsiteX3" fmla="*/ 928687 w 928687"/>
                  <a:gd name="connsiteY3" fmla="*/ 1261811 h 1618998"/>
                  <a:gd name="connsiteX4" fmla="*/ 528637 w 928687"/>
                  <a:gd name="connsiteY4" fmla="*/ 1618998 h 1618998"/>
                  <a:gd name="connsiteX0" fmla="*/ 528637 w 928687"/>
                  <a:gd name="connsiteY0" fmla="*/ 1611038 h 1611038"/>
                  <a:gd name="connsiteX1" fmla="*/ 0 w 928687"/>
                  <a:gd name="connsiteY1" fmla="*/ 1482451 h 1611038"/>
                  <a:gd name="connsiteX2" fmla="*/ 50570 w 928687"/>
                  <a:gd name="connsiteY2" fmla="*/ 0 h 1611038"/>
                  <a:gd name="connsiteX3" fmla="*/ 928687 w 928687"/>
                  <a:gd name="connsiteY3" fmla="*/ 1253851 h 1611038"/>
                  <a:gd name="connsiteX4" fmla="*/ 528637 w 928687"/>
                  <a:gd name="connsiteY4" fmla="*/ 1611038 h 1611038"/>
                  <a:gd name="connsiteX0" fmla="*/ 536444 w 936494"/>
                  <a:gd name="connsiteY0" fmla="*/ 1597771 h 1597771"/>
                  <a:gd name="connsiteX1" fmla="*/ 7807 w 936494"/>
                  <a:gd name="connsiteY1" fmla="*/ 1469184 h 1597771"/>
                  <a:gd name="connsiteX2" fmla="*/ 0 w 936494"/>
                  <a:gd name="connsiteY2" fmla="*/ 0 h 1597771"/>
                  <a:gd name="connsiteX3" fmla="*/ 936494 w 936494"/>
                  <a:gd name="connsiteY3" fmla="*/ 1240584 h 1597771"/>
                  <a:gd name="connsiteX4" fmla="*/ 536444 w 936494"/>
                  <a:gd name="connsiteY4" fmla="*/ 1597771 h 1597771"/>
                  <a:gd name="connsiteX0" fmla="*/ 528735 w 928785"/>
                  <a:gd name="connsiteY0" fmla="*/ 1611038 h 1611038"/>
                  <a:gd name="connsiteX1" fmla="*/ 98 w 928785"/>
                  <a:gd name="connsiteY1" fmla="*/ 1482451 h 1611038"/>
                  <a:gd name="connsiteX2" fmla="*/ 45361 w 928785"/>
                  <a:gd name="connsiteY2" fmla="*/ 0 h 1611038"/>
                  <a:gd name="connsiteX3" fmla="*/ 928785 w 928785"/>
                  <a:gd name="connsiteY3" fmla="*/ 1253851 h 1611038"/>
                  <a:gd name="connsiteX4" fmla="*/ 528735 w 928785"/>
                  <a:gd name="connsiteY4" fmla="*/ 1611038 h 16110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8785" h="1611038">
                    <a:moveTo>
                      <a:pt x="528735" y="1611038"/>
                    </a:moveTo>
                    <a:lnTo>
                      <a:pt x="98" y="1482451"/>
                    </a:lnTo>
                    <a:cubicBezTo>
                      <a:pt x="-2504" y="992723"/>
                      <a:pt x="47963" y="489728"/>
                      <a:pt x="45361" y="0"/>
                    </a:cubicBezTo>
                    <a:lnTo>
                      <a:pt x="928785" y="1253851"/>
                    </a:lnTo>
                    <a:lnTo>
                      <a:pt x="528735" y="1611038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33" name="Freeform: Shape 232">
                <a:extLst>
                  <a:ext uri="{FF2B5EF4-FFF2-40B4-BE49-F238E27FC236}">
                    <a16:creationId xmlns:a16="http://schemas.microsoft.com/office/drawing/2014/main" id="{0BEEB39D-F411-4DF7-9850-0FDAA4855741}"/>
                  </a:ext>
                </a:extLst>
              </p:cNvPr>
              <p:cNvSpPr/>
              <p:nvPr/>
            </p:nvSpPr>
            <p:spPr>
              <a:xfrm>
                <a:off x="7708808" y="479821"/>
                <a:ext cx="2543813" cy="6474124"/>
              </a:xfrm>
              <a:custGeom>
                <a:avLst/>
                <a:gdLst>
                  <a:gd name="connsiteX0" fmla="*/ 0 w 885825"/>
                  <a:gd name="connsiteY0" fmla="*/ 914400 h 2171700"/>
                  <a:gd name="connsiteX1" fmla="*/ 871538 w 885825"/>
                  <a:gd name="connsiteY1" fmla="*/ 0 h 2171700"/>
                  <a:gd name="connsiteX2" fmla="*/ 885825 w 885825"/>
                  <a:gd name="connsiteY2" fmla="*/ 2171700 h 2171700"/>
                  <a:gd name="connsiteX3" fmla="*/ 0 w 885825"/>
                  <a:gd name="connsiteY3" fmla="*/ 914400 h 2171700"/>
                  <a:gd name="connsiteX0" fmla="*/ 0 w 885825"/>
                  <a:gd name="connsiteY0" fmla="*/ 997167 h 2254467"/>
                  <a:gd name="connsiteX1" fmla="*/ 675879 w 885825"/>
                  <a:gd name="connsiteY1" fmla="*/ 0 h 2254467"/>
                  <a:gd name="connsiteX2" fmla="*/ 885825 w 885825"/>
                  <a:gd name="connsiteY2" fmla="*/ 2254467 h 2254467"/>
                  <a:gd name="connsiteX3" fmla="*/ 0 w 885825"/>
                  <a:gd name="connsiteY3" fmla="*/ 997167 h 2254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5825" h="2254467">
                    <a:moveTo>
                      <a:pt x="0" y="997167"/>
                    </a:moveTo>
                    <a:lnTo>
                      <a:pt x="675879" y="0"/>
                    </a:lnTo>
                    <a:cubicBezTo>
                      <a:pt x="680641" y="723900"/>
                      <a:pt x="881063" y="1530567"/>
                      <a:pt x="885825" y="2254467"/>
                    </a:cubicBezTo>
                    <a:lnTo>
                      <a:pt x="0" y="997167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</p:grpSp>
        <p:grpSp>
          <p:nvGrpSpPr>
            <p:cNvPr id="219" name="Group 218">
              <a:extLst>
                <a:ext uri="{FF2B5EF4-FFF2-40B4-BE49-F238E27FC236}">
                  <a16:creationId xmlns:a16="http://schemas.microsoft.com/office/drawing/2014/main" id="{2CEC7449-525C-47E4-BBE5-C70A122031A7}"/>
                </a:ext>
              </a:extLst>
            </p:cNvPr>
            <p:cNvGrpSpPr/>
            <p:nvPr/>
          </p:nvGrpSpPr>
          <p:grpSpPr>
            <a:xfrm rot="18462952" flipH="1">
              <a:off x="3178322" y="4261304"/>
              <a:ext cx="247554" cy="170495"/>
              <a:chOff x="3667032" y="1708483"/>
              <a:chExt cx="8105829" cy="5582653"/>
            </a:xfrm>
          </p:grpSpPr>
          <p:sp>
            <p:nvSpPr>
              <p:cNvPr id="220" name="Freeform: Shape 219">
                <a:extLst>
                  <a:ext uri="{FF2B5EF4-FFF2-40B4-BE49-F238E27FC236}">
                    <a16:creationId xmlns:a16="http://schemas.microsoft.com/office/drawing/2014/main" id="{87C33A73-BDB2-4673-8B39-1680EC7AC42B}"/>
                  </a:ext>
                </a:extLst>
              </p:cNvPr>
              <p:cNvSpPr/>
              <p:nvPr/>
            </p:nvSpPr>
            <p:spPr>
              <a:xfrm>
                <a:off x="9698517" y="2576706"/>
                <a:ext cx="2074344" cy="1084322"/>
              </a:xfrm>
              <a:custGeom>
                <a:avLst/>
                <a:gdLst>
                  <a:gd name="connsiteX0" fmla="*/ 757990 w 757990"/>
                  <a:gd name="connsiteY0" fmla="*/ 228600 h 264695"/>
                  <a:gd name="connsiteX1" fmla="*/ 288758 w 757990"/>
                  <a:gd name="connsiteY1" fmla="*/ 0 h 264695"/>
                  <a:gd name="connsiteX2" fmla="*/ 0 w 757990"/>
                  <a:gd name="connsiteY2" fmla="*/ 264695 h 264695"/>
                  <a:gd name="connsiteX3" fmla="*/ 757990 w 757990"/>
                  <a:gd name="connsiteY3" fmla="*/ 228600 h 264695"/>
                  <a:gd name="connsiteX0" fmla="*/ 753988 w 753988"/>
                  <a:gd name="connsiteY0" fmla="*/ 288628 h 288628"/>
                  <a:gd name="connsiteX1" fmla="*/ 288758 w 753988"/>
                  <a:gd name="connsiteY1" fmla="*/ 0 h 288628"/>
                  <a:gd name="connsiteX2" fmla="*/ 0 w 753988"/>
                  <a:gd name="connsiteY2" fmla="*/ 264695 h 288628"/>
                  <a:gd name="connsiteX3" fmla="*/ 753988 w 753988"/>
                  <a:gd name="connsiteY3" fmla="*/ 288628 h 288628"/>
                  <a:gd name="connsiteX0" fmla="*/ 753988 w 753988"/>
                  <a:gd name="connsiteY0" fmla="*/ 288628 h 324723"/>
                  <a:gd name="connsiteX1" fmla="*/ 288758 w 753988"/>
                  <a:gd name="connsiteY1" fmla="*/ 0 h 324723"/>
                  <a:gd name="connsiteX2" fmla="*/ 0 w 753988"/>
                  <a:gd name="connsiteY2" fmla="*/ 324723 h 324723"/>
                  <a:gd name="connsiteX3" fmla="*/ 753988 w 753988"/>
                  <a:gd name="connsiteY3" fmla="*/ 288628 h 324723"/>
                  <a:gd name="connsiteX0" fmla="*/ 681954 w 681954"/>
                  <a:gd name="connsiteY0" fmla="*/ 396679 h 396679"/>
                  <a:gd name="connsiteX1" fmla="*/ 288758 w 681954"/>
                  <a:gd name="connsiteY1" fmla="*/ 0 h 396679"/>
                  <a:gd name="connsiteX2" fmla="*/ 0 w 681954"/>
                  <a:gd name="connsiteY2" fmla="*/ 324723 h 396679"/>
                  <a:gd name="connsiteX3" fmla="*/ 681954 w 681954"/>
                  <a:gd name="connsiteY3" fmla="*/ 396679 h 396679"/>
                  <a:gd name="connsiteX0" fmla="*/ 798009 w 798009"/>
                  <a:gd name="connsiteY0" fmla="*/ 324645 h 324723"/>
                  <a:gd name="connsiteX1" fmla="*/ 288758 w 798009"/>
                  <a:gd name="connsiteY1" fmla="*/ 0 h 324723"/>
                  <a:gd name="connsiteX2" fmla="*/ 0 w 798009"/>
                  <a:gd name="connsiteY2" fmla="*/ 324723 h 324723"/>
                  <a:gd name="connsiteX3" fmla="*/ 798009 w 798009"/>
                  <a:gd name="connsiteY3" fmla="*/ 324645 h 324723"/>
                  <a:gd name="connsiteX0" fmla="*/ 798009 w 798009"/>
                  <a:gd name="connsiteY0" fmla="*/ 324645 h 324645"/>
                  <a:gd name="connsiteX1" fmla="*/ 288758 w 798009"/>
                  <a:gd name="connsiteY1" fmla="*/ 0 h 324645"/>
                  <a:gd name="connsiteX2" fmla="*/ 0 w 798009"/>
                  <a:gd name="connsiteY2" fmla="*/ 208668 h 324645"/>
                  <a:gd name="connsiteX3" fmla="*/ 798009 w 798009"/>
                  <a:gd name="connsiteY3" fmla="*/ 324645 h 324645"/>
                  <a:gd name="connsiteX0" fmla="*/ 689958 w 689958"/>
                  <a:gd name="connsiteY0" fmla="*/ 360662 h 360662"/>
                  <a:gd name="connsiteX1" fmla="*/ 288758 w 689958"/>
                  <a:gd name="connsiteY1" fmla="*/ 0 h 360662"/>
                  <a:gd name="connsiteX2" fmla="*/ 0 w 689958"/>
                  <a:gd name="connsiteY2" fmla="*/ 208668 h 360662"/>
                  <a:gd name="connsiteX3" fmla="*/ 689958 w 689958"/>
                  <a:gd name="connsiteY3" fmla="*/ 360662 h 360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958" h="360662">
                    <a:moveTo>
                      <a:pt x="689958" y="360662"/>
                    </a:moveTo>
                    <a:lnTo>
                      <a:pt x="288758" y="0"/>
                    </a:lnTo>
                    <a:lnTo>
                      <a:pt x="0" y="208668"/>
                    </a:lnTo>
                    <a:lnTo>
                      <a:pt x="689958" y="360662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21" name="Freeform: Shape 220">
                <a:extLst>
                  <a:ext uri="{FF2B5EF4-FFF2-40B4-BE49-F238E27FC236}">
                    <a16:creationId xmlns:a16="http://schemas.microsoft.com/office/drawing/2014/main" id="{F88F8C13-DBD8-4E28-94C6-4BBACB9C7294}"/>
                  </a:ext>
                </a:extLst>
              </p:cNvPr>
              <p:cNvSpPr/>
              <p:nvPr/>
            </p:nvSpPr>
            <p:spPr>
              <a:xfrm>
                <a:off x="8589117" y="2576628"/>
                <a:ext cx="1989499" cy="976664"/>
              </a:xfrm>
              <a:custGeom>
                <a:avLst/>
                <a:gdLst>
                  <a:gd name="connsiteX0" fmla="*/ 661737 w 661737"/>
                  <a:gd name="connsiteY0" fmla="*/ 0 h 324853"/>
                  <a:gd name="connsiteX1" fmla="*/ 360947 w 661737"/>
                  <a:gd name="connsiteY1" fmla="*/ 324853 h 324853"/>
                  <a:gd name="connsiteX2" fmla="*/ 0 w 661737"/>
                  <a:gd name="connsiteY2" fmla="*/ 36095 h 324853"/>
                  <a:gd name="connsiteX3" fmla="*/ 661737 w 661737"/>
                  <a:gd name="connsiteY3" fmla="*/ 0 h 3248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1737" h="324853">
                    <a:moveTo>
                      <a:pt x="661737" y="0"/>
                    </a:moveTo>
                    <a:lnTo>
                      <a:pt x="360947" y="324853"/>
                    </a:lnTo>
                    <a:lnTo>
                      <a:pt x="0" y="36095"/>
                    </a:lnTo>
                    <a:lnTo>
                      <a:pt x="661737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22" name="Freeform: Shape 221">
                <a:extLst>
                  <a:ext uri="{FF2B5EF4-FFF2-40B4-BE49-F238E27FC236}">
                    <a16:creationId xmlns:a16="http://schemas.microsoft.com/office/drawing/2014/main" id="{CD40EF3A-1FA8-464D-884F-33CAA7633474}"/>
                  </a:ext>
                </a:extLst>
              </p:cNvPr>
              <p:cNvSpPr/>
              <p:nvPr/>
            </p:nvSpPr>
            <p:spPr>
              <a:xfrm>
                <a:off x="3667032" y="1708483"/>
                <a:ext cx="1121354" cy="723455"/>
              </a:xfrm>
              <a:custGeom>
                <a:avLst/>
                <a:gdLst>
                  <a:gd name="connsiteX0" fmla="*/ 0 w 372979"/>
                  <a:gd name="connsiteY0" fmla="*/ 240632 h 240632"/>
                  <a:gd name="connsiteX1" fmla="*/ 204537 w 372979"/>
                  <a:gd name="connsiteY1" fmla="*/ 0 h 240632"/>
                  <a:gd name="connsiteX2" fmla="*/ 372979 w 372979"/>
                  <a:gd name="connsiteY2" fmla="*/ 120316 h 240632"/>
                  <a:gd name="connsiteX3" fmla="*/ 0 w 372979"/>
                  <a:gd name="connsiteY3" fmla="*/ 240632 h 240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2979" h="240632">
                    <a:moveTo>
                      <a:pt x="0" y="240632"/>
                    </a:moveTo>
                    <a:lnTo>
                      <a:pt x="204537" y="0"/>
                    </a:lnTo>
                    <a:lnTo>
                      <a:pt x="372979" y="120316"/>
                    </a:lnTo>
                    <a:lnTo>
                      <a:pt x="0" y="240632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23" name="Freeform: Shape 222">
                <a:extLst>
                  <a:ext uri="{FF2B5EF4-FFF2-40B4-BE49-F238E27FC236}">
                    <a16:creationId xmlns:a16="http://schemas.microsoft.com/office/drawing/2014/main" id="{9B744716-48E8-459B-BA34-9C2FF4CFE77C}"/>
                  </a:ext>
                </a:extLst>
              </p:cNvPr>
              <p:cNvSpPr/>
              <p:nvPr/>
            </p:nvSpPr>
            <p:spPr>
              <a:xfrm>
                <a:off x="6683920" y="3191564"/>
                <a:ext cx="1627771" cy="4087516"/>
              </a:xfrm>
              <a:custGeom>
                <a:avLst/>
                <a:gdLst>
                  <a:gd name="connsiteX0" fmla="*/ 541421 w 541421"/>
                  <a:gd name="connsiteY0" fmla="*/ 12032 h 1359569"/>
                  <a:gd name="connsiteX1" fmla="*/ 156410 w 541421"/>
                  <a:gd name="connsiteY1" fmla="*/ 1359569 h 1359569"/>
                  <a:gd name="connsiteX2" fmla="*/ 0 w 541421"/>
                  <a:gd name="connsiteY2" fmla="*/ 0 h 1359569"/>
                  <a:gd name="connsiteX3" fmla="*/ 541421 w 541421"/>
                  <a:gd name="connsiteY3" fmla="*/ 12032 h 13595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41421" h="1359569">
                    <a:moveTo>
                      <a:pt x="541421" y="12032"/>
                    </a:moveTo>
                    <a:lnTo>
                      <a:pt x="156410" y="1359569"/>
                    </a:lnTo>
                    <a:lnTo>
                      <a:pt x="0" y="0"/>
                    </a:lnTo>
                    <a:lnTo>
                      <a:pt x="541421" y="12032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24" name="Freeform: Shape 223">
                <a:extLst>
                  <a:ext uri="{FF2B5EF4-FFF2-40B4-BE49-F238E27FC236}">
                    <a16:creationId xmlns:a16="http://schemas.microsoft.com/office/drawing/2014/main" id="{8B28580D-1558-4D1D-905D-9637F5D0B453}"/>
                  </a:ext>
                </a:extLst>
              </p:cNvPr>
              <p:cNvSpPr/>
              <p:nvPr/>
            </p:nvSpPr>
            <p:spPr>
              <a:xfrm>
                <a:off x="4296520" y="1708483"/>
                <a:ext cx="1917154" cy="1917154"/>
              </a:xfrm>
              <a:custGeom>
                <a:avLst/>
                <a:gdLst>
                  <a:gd name="connsiteX0" fmla="*/ 0 w 637674"/>
                  <a:gd name="connsiteY0" fmla="*/ 0 h 637674"/>
                  <a:gd name="connsiteX1" fmla="*/ 553453 w 637674"/>
                  <a:gd name="connsiteY1" fmla="*/ 48127 h 637674"/>
                  <a:gd name="connsiteX2" fmla="*/ 637674 w 637674"/>
                  <a:gd name="connsiteY2" fmla="*/ 637674 h 637674"/>
                  <a:gd name="connsiteX3" fmla="*/ 0 w 637674"/>
                  <a:gd name="connsiteY3" fmla="*/ 0 h 637674"/>
                  <a:gd name="connsiteX0" fmla="*/ 0 w 637674"/>
                  <a:gd name="connsiteY0" fmla="*/ 0 h 637674"/>
                  <a:gd name="connsiteX1" fmla="*/ 537445 w 637674"/>
                  <a:gd name="connsiteY1" fmla="*/ 16112 h 637674"/>
                  <a:gd name="connsiteX2" fmla="*/ 637674 w 637674"/>
                  <a:gd name="connsiteY2" fmla="*/ 637674 h 637674"/>
                  <a:gd name="connsiteX3" fmla="*/ 0 w 637674"/>
                  <a:gd name="connsiteY3" fmla="*/ 0 h 637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37674" h="637674">
                    <a:moveTo>
                      <a:pt x="0" y="0"/>
                    </a:moveTo>
                    <a:lnTo>
                      <a:pt x="537445" y="16112"/>
                    </a:lnTo>
                    <a:lnTo>
                      <a:pt x="637674" y="6376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25" name="Freeform: Shape 224">
                <a:extLst>
                  <a:ext uri="{FF2B5EF4-FFF2-40B4-BE49-F238E27FC236}">
                    <a16:creationId xmlns:a16="http://schemas.microsoft.com/office/drawing/2014/main" id="{B3A5C702-4998-40C0-BB03-5C22A8F83B08}"/>
                  </a:ext>
                </a:extLst>
              </p:cNvPr>
              <p:cNvSpPr/>
              <p:nvPr/>
            </p:nvSpPr>
            <p:spPr>
              <a:xfrm>
                <a:off x="7479717" y="2106307"/>
                <a:ext cx="2206536" cy="1434953"/>
              </a:xfrm>
              <a:custGeom>
                <a:avLst/>
                <a:gdLst>
                  <a:gd name="connsiteX0" fmla="*/ 168442 w 733927"/>
                  <a:gd name="connsiteY0" fmla="*/ 0 h 493295"/>
                  <a:gd name="connsiteX1" fmla="*/ 733927 w 733927"/>
                  <a:gd name="connsiteY1" fmla="*/ 493295 h 493295"/>
                  <a:gd name="connsiteX2" fmla="*/ 0 w 733927"/>
                  <a:gd name="connsiteY2" fmla="*/ 457200 h 493295"/>
                  <a:gd name="connsiteX3" fmla="*/ 168442 w 733927"/>
                  <a:gd name="connsiteY3" fmla="*/ 0 h 493295"/>
                  <a:gd name="connsiteX0" fmla="*/ 196455 w 733927"/>
                  <a:gd name="connsiteY0" fmla="*/ 0 h 477287"/>
                  <a:gd name="connsiteX1" fmla="*/ 733927 w 733927"/>
                  <a:gd name="connsiteY1" fmla="*/ 477287 h 477287"/>
                  <a:gd name="connsiteX2" fmla="*/ 0 w 733927"/>
                  <a:gd name="connsiteY2" fmla="*/ 441192 h 477287"/>
                  <a:gd name="connsiteX3" fmla="*/ 196455 w 733927"/>
                  <a:gd name="connsiteY3" fmla="*/ 0 h 477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3927" h="477287">
                    <a:moveTo>
                      <a:pt x="196455" y="0"/>
                    </a:moveTo>
                    <a:lnTo>
                      <a:pt x="733927" y="477287"/>
                    </a:lnTo>
                    <a:lnTo>
                      <a:pt x="0" y="441192"/>
                    </a:lnTo>
                    <a:lnTo>
                      <a:pt x="196455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26" name="Freeform: Shape 225">
                <a:extLst>
                  <a:ext uri="{FF2B5EF4-FFF2-40B4-BE49-F238E27FC236}">
                    <a16:creationId xmlns:a16="http://schemas.microsoft.com/office/drawing/2014/main" id="{84E8F628-031A-4D45-9FDE-38303938F5E1}"/>
                  </a:ext>
                </a:extLst>
              </p:cNvPr>
              <p:cNvSpPr/>
              <p:nvPr/>
            </p:nvSpPr>
            <p:spPr>
              <a:xfrm>
                <a:off x="5888120" y="1744657"/>
                <a:ext cx="2170362" cy="5546479"/>
              </a:xfrm>
              <a:custGeom>
                <a:avLst/>
                <a:gdLst>
                  <a:gd name="connsiteX0" fmla="*/ 0 w 721895"/>
                  <a:gd name="connsiteY0" fmla="*/ 0 h 1844842"/>
                  <a:gd name="connsiteX1" fmla="*/ 176463 w 721895"/>
                  <a:gd name="connsiteY1" fmla="*/ 1844842 h 1844842"/>
                  <a:gd name="connsiteX2" fmla="*/ 721895 w 721895"/>
                  <a:gd name="connsiteY2" fmla="*/ 112295 h 1844842"/>
                  <a:gd name="connsiteX3" fmla="*/ 0 w 721895"/>
                  <a:gd name="connsiteY3" fmla="*/ 0 h 18448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21895" h="1844842">
                    <a:moveTo>
                      <a:pt x="0" y="0"/>
                    </a:moveTo>
                    <a:lnTo>
                      <a:pt x="176463" y="1844842"/>
                    </a:lnTo>
                    <a:lnTo>
                      <a:pt x="721895" y="11229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</p:grpSp>
      </p:grpSp>
      <p:grpSp>
        <p:nvGrpSpPr>
          <p:cNvPr id="304" name="Group 303">
            <a:extLst>
              <a:ext uri="{FF2B5EF4-FFF2-40B4-BE49-F238E27FC236}">
                <a16:creationId xmlns:a16="http://schemas.microsoft.com/office/drawing/2014/main" id="{B4A227F7-C375-468A-B898-7A605990A94C}"/>
              </a:ext>
            </a:extLst>
          </p:cNvPr>
          <p:cNvGrpSpPr/>
          <p:nvPr/>
        </p:nvGrpSpPr>
        <p:grpSpPr>
          <a:xfrm>
            <a:off x="905972" y="5654623"/>
            <a:ext cx="2968958" cy="790100"/>
            <a:chOff x="3960971" y="2767117"/>
            <a:chExt cx="4267200" cy="1321489"/>
          </a:xfrm>
        </p:grpSpPr>
        <p:sp>
          <p:nvSpPr>
            <p:cNvPr id="305" name="Freeform: Shape 304">
              <a:extLst>
                <a:ext uri="{FF2B5EF4-FFF2-40B4-BE49-F238E27FC236}">
                  <a16:creationId xmlns:a16="http://schemas.microsoft.com/office/drawing/2014/main" id="{B0929B52-C844-4E4E-8AD2-BAA0B257B959}"/>
                </a:ext>
              </a:extLst>
            </p:cNvPr>
            <p:cNvSpPr/>
            <p:nvPr/>
          </p:nvSpPr>
          <p:spPr>
            <a:xfrm>
              <a:off x="4049553" y="3359522"/>
              <a:ext cx="4086225" cy="657225"/>
            </a:xfrm>
            <a:custGeom>
              <a:avLst/>
              <a:gdLst>
                <a:gd name="connsiteX0" fmla="*/ 3881914 w 4086225"/>
                <a:gd name="connsiteY0" fmla="*/ 86622 h 657225"/>
                <a:gd name="connsiteX1" fmla="*/ 2049304 w 4086225"/>
                <a:gd name="connsiteY1" fmla="*/ 319032 h 657225"/>
                <a:gd name="connsiteX2" fmla="*/ 2049304 w 4086225"/>
                <a:gd name="connsiteY2" fmla="*/ 313317 h 657225"/>
                <a:gd name="connsiteX3" fmla="*/ 210979 w 4086225"/>
                <a:gd name="connsiteY3" fmla="*/ 78050 h 657225"/>
                <a:gd name="connsiteX4" fmla="*/ 7144 w 4086225"/>
                <a:gd name="connsiteY4" fmla="*/ 603830 h 657225"/>
                <a:gd name="connsiteX5" fmla="*/ 1779746 w 4086225"/>
                <a:gd name="connsiteY5" fmla="*/ 375230 h 657225"/>
                <a:gd name="connsiteX6" fmla="*/ 2043589 w 4086225"/>
                <a:gd name="connsiteY6" fmla="*/ 643835 h 657225"/>
                <a:gd name="connsiteX7" fmla="*/ 2043589 w 4086225"/>
                <a:gd name="connsiteY7" fmla="*/ 652407 h 657225"/>
                <a:gd name="connsiteX8" fmla="*/ 2312194 w 4086225"/>
                <a:gd name="connsiteY8" fmla="*/ 383802 h 657225"/>
                <a:gd name="connsiteX9" fmla="*/ 4084796 w 4086225"/>
                <a:gd name="connsiteY9" fmla="*/ 612402 h 657225"/>
                <a:gd name="connsiteX10" fmla="*/ 3881914 w 4086225"/>
                <a:gd name="connsiteY10" fmla="*/ 86622 h 657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086225" h="657225">
                  <a:moveTo>
                    <a:pt x="3881914" y="86622"/>
                  </a:moveTo>
                  <a:cubicBezTo>
                    <a:pt x="3555206" y="-1960"/>
                    <a:pt x="2711291" y="-80065"/>
                    <a:pt x="2049304" y="319032"/>
                  </a:cubicBezTo>
                  <a:lnTo>
                    <a:pt x="2049304" y="313317"/>
                  </a:lnTo>
                  <a:cubicBezTo>
                    <a:pt x="1385411" y="-88638"/>
                    <a:pt x="538639" y="-9580"/>
                    <a:pt x="210979" y="78050"/>
                  </a:cubicBezTo>
                  <a:cubicBezTo>
                    <a:pt x="210979" y="78050"/>
                    <a:pt x="17621" y="294267"/>
                    <a:pt x="7144" y="603830"/>
                  </a:cubicBezTo>
                  <a:lnTo>
                    <a:pt x="1779746" y="375230"/>
                  </a:lnTo>
                  <a:cubicBezTo>
                    <a:pt x="1779746" y="521915"/>
                    <a:pt x="1897856" y="640977"/>
                    <a:pt x="2043589" y="643835"/>
                  </a:cubicBezTo>
                  <a:lnTo>
                    <a:pt x="2043589" y="652407"/>
                  </a:lnTo>
                  <a:cubicBezTo>
                    <a:pt x="2192179" y="652407"/>
                    <a:pt x="2312194" y="532392"/>
                    <a:pt x="2312194" y="383802"/>
                  </a:cubicBezTo>
                  <a:lnTo>
                    <a:pt x="4084796" y="612402"/>
                  </a:lnTo>
                  <a:cubicBezTo>
                    <a:pt x="4076224" y="302840"/>
                    <a:pt x="3881914" y="86622"/>
                    <a:pt x="3881914" y="86622"/>
                  </a:cubicBezTo>
                  <a:close/>
                </a:path>
              </a:pathLst>
            </a:custGeom>
            <a:solidFill>
              <a:srgbClr val="F9F8F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306" name="Freeform: Shape 305">
              <a:extLst>
                <a:ext uri="{FF2B5EF4-FFF2-40B4-BE49-F238E27FC236}">
                  <a16:creationId xmlns:a16="http://schemas.microsoft.com/office/drawing/2014/main" id="{8FF71603-151D-464D-8B19-D9C1E0C2BA09}"/>
                </a:ext>
              </a:extLst>
            </p:cNvPr>
            <p:cNvSpPr/>
            <p:nvPr/>
          </p:nvSpPr>
          <p:spPr>
            <a:xfrm>
              <a:off x="3960971" y="3698081"/>
              <a:ext cx="4267200" cy="390525"/>
            </a:xfrm>
            <a:custGeom>
              <a:avLst/>
              <a:gdLst>
                <a:gd name="connsiteX0" fmla="*/ 2127409 w 4267200"/>
                <a:gd name="connsiteY0" fmla="*/ 389096 h 390525"/>
                <a:gd name="connsiteX1" fmla="*/ 1806416 w 4267200"/>
                <a:gd name="connsiteY1" fmla="*/ 120491 h 390525"/>
                <a:gd name="connsiteX2" fmla="*/ 51911 w 4267200"/>
                <a:gd name="connsiteY2" fmla="*/ 330041 h 390525"/>
                <a:gd name="connsiteX3" fmla="*/ 7144 w 4267200"/>
                <a:gd name="connsiteY3" fmla="*/ 294799 h 390525"/>
                <a:gd name="connsiteX4" fmla="*/ 7144 w 4267200"/>
                <a:gd name="connsiteY4" fmla="*/ 251936 h 390525"/>
                <a:gd name="connsiteX5" fmla="*/ 51911 w 4267200"/>
                <a:gd name="connsiteY5" fmla="*/ 216694 h 390525"/>
                <a:gd name="connsiteX6" fmla="*/ 1859756 w 4267200"/>
                <a:gd name="connsiteY6" fmla="*/ 7144 h 390525"/>
                <a:gd name="connsiteX7" fmla="*/ 1915954 w 4267200"/>
                <a:gd name="connsiteY7" fmla="*/ 65246 h 390525"/>
                <a:gd name="connsiteX8" fmla="*/ 2127409 w 4267200"/>
                <a:gd name="connsiteY8" fmla="*/ 275749 h 390525"/>
                <a:gd name="connsiteX9" fmla="*/ 2338864 w 4267200"/>
                <a:gd name="connsiteY9" fmla="*/ 65246 h 390525"/>
                <a:gd name="connsiteX10" fmla="*/ 2395061 w 4267200"/>
                <a:gd name="connsiteY10" fmla="*/ 7144 h 390525"/>
                <a:gd name="connsiteX11" fmla="*/ 4231482 w 4267200"/>
                <a:gd name="connsiteY11" fmla="*/ 216694 h 390525"/>
                <a:gd name="connsiteX12" fmla="*/ 4266724 w 4267200"/>
                <a:gd name="connsiteY12" fmla="*/ 251936 h 390525"/>
                <a:gd name="connsiteX13" fmla="*/ 4266724 w 4267200"/>
                <a:gd name="connsiteY13" fmla="*/ 294799 h 390525"/>
                <a:gd name="connsiteX14" fmla="*/ 4231482 w 4267200"/>
                <a:gd name="connsiteY14" fmla="*/ 330041 h 390525"/>
                <a:gd name="connsiteX15" fmla="*/ 2448401 w 4267200"/>
                <a:gd name="connsiteY15" fmla="*/ 120491 h 390525"/>
                <a:gd name="connsiteX16" fmla="*/ 2127409 w 4267200"/>
                <a:gd name="connsiteY16" fmla="*/ 389096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267200" h="390525">
                  <a:moveTo>
                    <a:pt x="2127409" y="389096"/>
                  </a:moveTo>
                  <a:cubicBezTo>
                    <a:pt x="1967389" y="389096"/>
                    <a:pt x="1834039" y="272891"/>
                    <a:pt x="1806416" y="120491"/>
                  </a:cubicBezTo>
                  <a:lnTo>
                    <a:pt x="51911" y="330041"/>
                  </a:lnTo>
                  <a:cubicBezTo>
                    <a:pt x="31909" y="330041"/>
                    <a:pt x="7144" y="313849"/>
                    <a:pt x="7144" y="294799"/>
                  </a:cubicBezTo>
                  <a:lnTo>
                    <a:pt x="7144" y="251936"/>
                  </a:lnTo>
                  <a:cubicBezTo>
                    <a:pt x="7144" y="231934"/>
                    <a:pt x="32861" y="216694"/>
                    <a:pt x="51911" y="216694"/>
                  </a:cubicBezTo>
                  <a:lnTo>
                    <a:pt x="1859756" y="7144"/>
                  </a:lnTo>
                  <a:cubicBezTo>
                    <a:pt x="1891189" y="7144"/>
                    <a:pt x="1915954" y="32861"/>
                    <a:pt x="1915954" y="65246"/>
                  </a:cubicBezTo>
                  <a:cubicBezTo>
                    <a:pt x="1915954" y="181451"/>
                    <a:pt x="2011204" y="275749"/>
                    <a:pt x="2127409" y="275749"/>
                  </a:cubicBezTo>
                  <a:cubicBezTo>
                    <a:pt x="2243614" y="275749"/>
                    <a:pt x="2338864" y="181451"/>
                    <a:pt x="2338864" y="65246"/>
                  </a:cubicBezTo>
                  <a:cubicBezTo>
                    <a:pt x="2338864" y="33814"/>
                    <a:pt x="2363629" y="7144"/>
                    <a:pt x="2395061" y="7144"/>
                  </a:cubicBezTo>
                  <a:lnTo>
                    <a:pt x="4231482" y="216694"/>
                  </a:lnTo>
                  <a:cubicBezTo>
                    <a:pt x="4251484" y="216694"/>
                    <a:pt x="4266724" y="232886"/>
                    <a:pt x="4266724" y="251936"/>
                  </a:cubicBezTo>
                  <a:lnTo>
                    <a:pt x="4266724" y="294799"/>
                  </a:lnTo>
                  <a:cubicBezTo>
                    <a:pt x="4266724" y="314801"/>
                    <a:pt x="4250532" y="330041"/>
                    <a:pt x="4231482" y="330041"/>
                  </a:cubicBezTo>
                  <a:lnTo>
                    <a:pt x="2448401" y="120491"/>
                  </a:lnTo>
                  <a:cubicBezTo>
                    <a:pt x="2420779" y="272891"/>
                    <a:pt x="2287429" y="389096"/>
                    <a:pt x="2127409" y="389096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/>
            </a:p>
          </p:txBody>
        </p:sp>
        <p:sp>
          <p:nvSpPr>
            <p:cNvPr id="307" name="Freeform: Shape 306">
              <a:extLst>
                <a:ext uri="{FF2B5EF4-FFF2-40B4-BE49-F238E27FC236}">
                  <a16:creationId xmlns:a16="http://schemas.microsoft.com/office/drawing/2014/main" id="{5A1CF6AB-CFD2-485E-A6F5-9835C4016502}"/>
                </a:ext>
              </a:extLst>
            </p:cNvPr>
            <p:cNvSpPr/>
            <p:nvPr/>
          </p:nvSpPr>
          <p:spPr>
            <a:xfrm>
              <a:off x="6068849" y="2857621"/>
              <a:ext cx="1809750" cy="857250"/>
            </a:xfrm>
            <a:custGeom>
              <a:avLst/>
              <a:gdLst>
                <a:gd name="connsiteX0" fmla="*/ 1806416 w 1809750"/>
                <a:gd name="connsiteY0" fmla="*/ 463748 h 857250"/>
                <a:gd name="connsiteX1" fmla="*/ 423386 w 1809750"/>
                <a:gd name="connsiteY1" fmla="*/ 638056 h 857250"/>
                <a:gd name="connsiteX2" fmla="*/ 437674 w 1809750"/>
                <a:gd name="connsiteY2" fmla="*/ 632341 h 857250"/>
                <a:gd name="connsiteX3" fmla="*/ 1751171 w 1809750"/>
                <a:gd name="connsiteY3" fmla="*/ 395168 h 857250"/>
                <a:gd name="connsiteX4" fmla="*/ 1769269 w 1809750"/>
                <a:gd name="connsiteY4" fmla="*/ 375166 h 857250"/>
                <a:gd name="connsiteX5" fmla="*/ 1749266 w 1809750"/>
                <a:gd name="connsiteY5" fmla="*/ 357068 h 857250"/>
                <a:gd name="connsiteX6" fmla="*/ 421481 w 1809750"/>
                <a:gd name="connsiteY6" fmla="*/ 598051 h 857250"/>
                <a:gd name="connsiteX7" fmla="*/ 343376 w 1809750"/>
                <a:gd name="connsiteY7" fmla="*/ 631388 h 857250"/>
                <a:gd name="connsiteX8" fmla="*/ 1721644 w 1809750"/>
                <a:gd name="connsiteY8" fmla="*/ 305633 h 857250"/>
                <a:gd name="connsiteX9" fmla="*/ 1726406 w 1809750"/>
                <a:gd name="connsiteY9" fmla="*/ 300871 h 857250"/>
                <a:gd name="connsiteX10" fmla="*/ 1721644 w 1809750"/>
                <a:gd name="connsiteY10" fmla="*/ 296108 h 857250"/>
                <a:gd name="connsiteX11" fmla="*/ 381476 w 1809750"/>
                <a:gd name="connsiteY11" fmla="*/ 603766 h 857250"/>
                <a:gd name="connsiteX12" fmla="*/ 454819 w 1809750"/>
                <a:gd name="connsiteY12" fmla="*/ 566618 h 857250"/>
                <a:gd name="connsiteX13" fmla="*/ 1654016 w 1809750"/>
                <a:gd name="connsiteY13" fmla="*/ 252293 h 857250"/>
                <a:gd name="connsiteX14" fmla="*/ 1671161 w 1809750"/>
                <a:gd name="connsiteY14" fmla="*/ 232291 h 857250"/>
                <a:gd name="connsiteX15" fmla="*/ 1650206 w 1809750"/>
                <a:gd name="connsiteY15" fmla="*/ 214193 h 857250"/>
                <a:gd name="connsiteX16" fmla="*/ 435769 w 1809750"/>
                <a:gd name="connsiteY16" fmla="*/ 532328 h 857250"/>
                <a:gd name="connsiteX17" fmla="*/ 104299 w 1809750"/>
                <a:gd name="connsiteY17" fmla="*/ 725686 h 857250"/>
                <a:gd name="connsiteX18" fmla="*/ 1428274 w 1809750"/>
                <a:gd name="connsiteY18" fmla="*/ 17026 h 857250"/>
                <a:gd name="connsiteX19" fmla="*/ 1431131 w 1809750"/>
                <a:gd name="connsiteY19" fmla="*/ 10358 h 857250"/>
                <a:gd name="connsiteX20" fmla="*/ 1424464 w 1809750"/>
                <a:gd name="connsiteY20" fmla="*/ 7501 h 857250"/>
                <a:gd name="connsiteX21" fmla="*/ 57626 w 1809750"/>
                <a:gd name="connsiteY21" fmla="*/ 759023 h 857250"/>
                <a:gd name="connsiteX22" fmla="*/ 9049 w 1809750"/>
                <a:gd name="connsiteY22" fmla="*/ 799028 h 857250"/>
                <a:gd name="connsiteX23" fmla="*/ 21431 w 1809750"/>
                <a:gd name="connsiteY23" fmla="*/ 812363 h 857250"/>
                <a:gd name="connsiteX24" fmla="*/ 7144 w 1809750"/>
                <a:gd name="connsiteY24" fmla="*/ 823793 h 857250"/>
                <a:gd name="connsiteX25" fmla="*/ 31909 w 1809750"/>
                <a:gd name="connsiteY25" fmla="*/ 852368 h 857250"/>
                <a:gd name="connsiteX26" fmla="*/ 327184 w 1809750"/>
                <a:gd name="connsiteY26" fmla="*/ 679013 h 857250"/>
                <a:gd name="connsiteX27" fmla="*/ 330994 w 1809750"/>
                <a:gd name="connsiteY27" fmla="*/ 681871 h 857250"/>
                <a:gd name="connsiteX28" fmla="*/ 332899 w 1809750"/>
                <a:gd name="connsiteY28" fmla="*/ 681871 h 857250"/>
                <a:gd name="connsiteX29" fmla="*/ 1805464 w 1809750"/>
                <a:gd name="connsiteY29" fmla="*/ 472321 h 857250"/>
                <a:gd name="connsiteX30" fmla="*/ 1810226 w 1809750"/>
                <a:gd name="connsiteY30" fmla="*/ 467558 h 857250"/>
                <a:gd name="connsiteX31" fmla="*/ 1806416 w 1809750"/>
                <a:gd name="connsiteY31" fmla="*/ 463748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09750" h="857250">
                  <a:moveTo>
                    <a:pt x="1806416" y="463748"/>
                  </a:moveTo>
                  <a:cubicBezTo>
                    <a:pt x="1798796" y="463748"/>
                    <a:pt x="1060609" y="411361"/>
                    <a:pt x="423386" y="638056"/>
                  </a:cubicBezTo>
                  <a:cubicBezTo>
                    <a:pt x="428149" y="636151"/>
                    <a:pt x="432911" y="634246"/>
                    <a:pt x="437674" y="632341"/>
                  </a:cubicBezTo>
                  <a:cubicBezTo>
                    <a:pt x="691039" y="529471"/>
                    <a:pt x="1122521" y="420886"/>
                    <a:pt x="1751171" y="395168"/>
                  </a:cubicBezTo>
                  <a:cubicBezTo>
                    <a:pt x="1761649" y="395168"/>
                    <a:pt x="1770221" y="385643"/>
                    <a:pt x="1769269" y="375166"/>
                  </a:cubicBezTo>
                  <a:cubicBezTo>
                    <a:pt x="1769269" y="364688"/>
                    <a:pt x="1759744" y="356116"/>
                    <a:pt x="1749266" y="357068"/>
                  </a:cubicBezTo>
                  <a:cubicBezTo>
                    <a:pt x="1114901" y="383738"/>
                    <a:pt x="676751" y="494228"/>
                    <a:pt x="421481" y="598051"/>
                  </a:cubicBezTo>
                  <a:cubicBezTo>
                    <a:pt x="393859" y="609481"/>
                    <a:pt x="368141" y="619958"/>
                    <a:pt x="343376" y="631388"/>
                  </a:cubicBezTo>
                  <a:cubicBezTo>
                    <a:pt x="999649" y="316111"/>
                    <a:pt x="1713071" y="305633"/>
                    <a:pt x="1721644" y="305633"/>
                  </a:cubicBezTo>
                  <a:cubicBezTo>
                    <a:pt x="1724501" y="305633"/>
                    <a:pt x="1726406" y="303728"/>
                    <a:pt x="1726406" y="300871"/>
                  </a:cubicBezTo>
                  <a:cubicBezTo>
                    <a:pt x="1726406" y="298013"/>
                    <a:pt x="1724501" y="296108"/>
                    <a:pt x="1721644" y="296108"/>
                  </a:cubicBezTo>
                  <a:cubicBezTo>
                    <a:pt x="1713071" y="296108"/>
                    <a:pt x="1027271" y="306586"/>
                    <a:pt x="381476" y="603766"/>
                  </a:cubicBezTo>
                  <a:cubicBezTo>
                    <a:pt x="404336" y="591383"/>
                    <a:pt x="429101" y="579001"/>
                    <a:pt x="454819" y="566618"/>
                  </a:cubicBezTo>
                  <a:cubicBezTo>
                    <a:pt x="708184" y="443746"/>
                    <a:pt x="1073944" y="298013"/>
                    <a:pt x="1654016" y="252293"/>
                  </a:cubicBezTo>
                  <a:cubicBezTo>
                    <a:pt x="1664494" y="251341"/>
                    <a:pt x="1672114" y="242768"/>
                    <a:pt x="1671161" y="232291"/>
                  </a:cubicBezTo>
                  <a:cubicBezTo>
                    <a:pt x="1670209" y="221813"/>
                    <a:pt x="1660684" y="214193"/>
                    <a:pt x="1650206" y="214193"/>
                  </a:cubicBezTo>
                  <a:cubicBezTo>
                    <a:pt x="1062514" y="259913"/>
                    <a:pt x="691991" y="407551"/>
                    <a:pt x="435769" y="532328"/>
                  </a:cubicBezTo>
                  <a:cubicBezTo>
                    <a:pt x="284321" y="605671"/>
                    <a:pt x="174784" y="676156"/>
                    <a:pt x="104299" y="725686"/>
                  </a:cubicBezTo>
                  <a:cubicBezTo>
                    <a:pt x="620554" y="206573"/>
                    <a:pt x="1420654" y="19883"/>
                    <a:pt x="1428274" y="17026"/>
                  </a:cubicBezTo>
                  <a:cubicBezTo>
                    <a:pt x="1431131" y="16073"/>
                    <a:pt x="1432084" y="13216"/>
                    <a:pt x="1431131" y="10358"/>
                  </a:cubicBezTo>
                  <a:cubicBezTo>
                    <a:pt x="1430179" y="7501"/>
                    <a:pt x="1427321" y="6548"/>
                    <a:pt x="1424464" y="7501"/>
                  </a:cubicBezTo>
                  <a:cubicBezTo>
                    <a:pt x="1415891" y="11311"/>
                    <a:pt x="573881" y="207526"/>
                    <a:pt x="57626" y="759023"/>
                  </a:cubicBezTo>
                  <a:cubicBezTo>
                    <a:pt x="27146" y="782836"/>
                    <a:pt x="10954" y="797123"/>
                    <a:pt x="9049" y="799028"/>
                  </a:cubicBezTo>
                  <a:lnTo>
                    <a:pt x="21431" y="812363"/>
                  </a:lnTo>
                  <a:cubicBezTo>
                    <a:pt x="12859" y="819031"/>
                    <a:pt x="8096" y="822841"/>
                    <a:pt x="7144" y="823793"/>
                  </a:cubicBezTo>
                  <a:lnTo>
                    <a:pt x="31909" y="852368"/>
                  </a:lnTo>
                  <a:cubicBezTo>
                    <a:pt x="32861" y="851416"/>
                    <a:pt x="126206" y="772358"/>
                    <a:pt x="327184" y="679013"/>
                  </a:cubicBezTo>
                  <a:cubicBezTo>
                    <a:pt x="328136" y="680918"/>
                    <a:pt x="329089" y="681871"/>
                    <a:pt x="330994" y="681871"/>
                  </a:cubicBezTo>
                  <a:cubicBezTo>
                    <a:pt x="331946" y="681871"/>
                    <a:pt x="332899" y="681871"/>
                    <a:pt x="332899" y="681871"/>
                  </a:cubicBezTo>
                  <a:cubicBezTo>
                    <a:pt x="986314" y="414218"/>
                    <a:pt x="1797844" y="472321"/>
                    <a:pt x="1805464" y="472321"/>
                  </a:cubicBezTo>
                  <a:cubicBezTo>
                    <a:pt x="1808321" y="472321"/>
                    <a:pt x="1810226" y="470416"/>
                    <a:pt x="1810226" y="467558"/>
                  </a:cubicBezTo>
                  <a:cubicBezTo>
                    <a:pt x="1811179" y="465653"/>
                    <a:pt x="1808321" y="463748"/>
                    <a:pt x="1806416" y="463748"/>
                  </a:cubicBezTo>
                  <a:close/>
                </a:path>
              </a:pathLst>
            </a:custGeom>
            <a:solidFill>
              <a:srgbClr val="F9F8F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 dirty="0"/>
            </a:p>
          </p:txBody>
        </p:sp>
        <p:sp>
          <p:nvSpPr>
            <p:cNvPr id="308" name="Freeform: Shape 307">
              <a:extLst>
                <a:ext uri="{FF2B5EF4-FFF2-40B4-BE49-F238E27FC236}">
                  <a16:creationId xmlns:a16="http://schemas.microsoft.com/office/drawing/2014/main" id="{C7E198B5-EEA1-4B15-8D78-962361CD679F}"/>
                </a:ext>
              </a:extLst>
            </p:cNvPr>
            <p:cNvSpPr/>
            <p:nvPr/>
          </p:nvSpPr>
          <p:spPr>
            <a:xfrm>
              <a:off x="4297199" y="2767117"/>
              <a:ext cx="1809750" cy="942975"/>
            </a:xfrm>
            <a:custGeom>
              <a:avLst/>
              <a:gdLst>
                <a:gd name="connsiteX0" fmla="*/ 1811179 w 1809750"/>
                <a:gd name="connsiteY0" fmla="*/ 915250 h 942975"/>
                <a:gd name="connsiteX1" fmla="*/ 1796891 w 1809750"/>
                <a:gd name="connsiteY1" fmla="*/ 903820 h 942975"/>
                <a:gd name="connsiteX2" fmla="*/ 1809274 w 1809750"/>
                <a:gd name="connsiteY2" fmla="*/ 890485 h 942975"/>
                <a:gd name="connsiteX3" fmla="*/ 1779746 w 1809750"/>
                <a:gd name="connsiteY3" fmla="*/ 865720 h 942975"/>
                <a:gd name="connsiteX4" fmla="*/ 451009 w 1809750"/>
                <a:gd name="connsiteY4" fmla="*/ 7517 h 942975"/>
                <a:gd name="connsiteX5" fmla="*/ 444341 w 1809750"/>
                <a:gd name="connsiteY5" fmla="*/ 9422 h 942975"/>
                <a:gd name="connsiteX6" fmla="*/ 446246 w 1809750"/>
                <a:gd name="connsiteY6" fmla="*/ 16090 h 942975"/>
                <a:gd name="connsiteX7" fmla="*/ 1745456 w 1809750"/>
                <a:gd name="connsiteY7" fmla="*/ 839050 h 942975"/>
                <a:gd name="connsiteX8" fmla="*/ 1381601 w 1809750"/>
                <a:gd name="connsiteY8" fmla="*/ 621880 h 942975"/>
                <a:gd name="connsiteX9" fmla="*/ 168116 w 1809750"/>
                <a:gd name="connsiteY9" fmla="*/ 304697 h 942975"/>
                <a:gd name="connsiteX10" fmla="*/ 147161 w 1809750"/>
                <a:gd name="connsiteY10" fmla="*/ 322795 h 942975"/>
                <a:gd name="connsiteX11" fmla="*/ 164306 w 1809750"/>
                <a:gd name="connsiteY11" fmla="*/ 342797 h 942975"/>
                <a:gd name="connsiteX12" fmla="*/ 1363504 w 1809750"/>
                <a:gd name="connsiteY12" fmla="*/ 657122 h 942975"/>
                <a:gd name="connsiteX13" fmla="*/ 1436846 w 1809750"/>
                <a:gd name="connsiteY13" fmla="*/ 694270 h 942975"/>
                <a:gd name="connsiteX14" fmla="*/ 97631 w 1809750"/>
                <a:gd name="connsiteY14" fmla="*/ 385660 h 942975"/>
                <a:gd name="connsiteX15" fmla="*/ 92869 w 1809750"/>
                <a:gd name="connsiteY15" fmla="*/ 390422 h 942975"/>
                <a:gd name="connsiteX16" fmla="*/ 97631 w 1809750"/>
                <a:gd name="connsiteY16" fmla="*/ 395185 h 942975"/>
                <a:gd name="connsiteX17" fmla="*/ 1475899 w 1809750"/>
                <a:gd name="connsiteY17" fmla="*/ 720940 h 942975"/>
                <a:gd name="connsiteX18" fmla="*/ 1397794 w 1809750"/>
                <a:gd name="connsiteY18" fmla="*/ 687602 h 942975"/>
                <a:gd name="connsiteX19" fmla="*/ 70009 w 1809750"/>
                <a:gd name="connsiteY19" fmla="*/ 446620 h 942975"/>
                <a:gd name="connsiteX20" fmla="*/ 50006 w 1809750"/>
                <a:gd name="connsiteY20" fmla="*/ 464717 h 942975"/>
                <a:gd name="connsiteX21" fmla="*/ 68104 w 1809750"/>
                <a:gd name="connsiteY21" fmla="*/ 484720 h 942975"/>
                <a:gd name="connsiteX22" fmla="*/ 1381601 w 1809750"/>
                <a:gd name="connsiteY22" fmla="*/ 721892 h 942975"/>
                <a:gd name="connsiteX23" fmla="*/ 1395889 w 1809750"/>
                <a:gd name="connsiteY23" fmla="*/ 727607 h 942975"/>
                <a:gd name="connsiteX24" fmla="*/ 11906 w 1809750"/>
                <a:gd name="connsiteY24" fmla="*/ 554252 h 942975"/>
                <a:gd name="connsiteX25" fmla="*/ 7144 w 1809750"/>
                <a:gd name="connsiteY25" fmla="*/ 559015 h 942975"/>
                <a:gd name="connsiteX26" fmla="*/ 11906 w 1809750"/>
                <a:gd name="connsiteY26" fmla="*/ 563777 h 942975"/>
                <a:gd name="connsiteX27" fmla="*/ 1484471 w 1809750"/>
                <a:gd name="connsiteY27" fmla="*/ 773327 h 942975"/>
                <a:gd name="connsiteX28" fmla="*/ 1486376 w 1809750"/>
                <a:gd name="connsiteY28" fmla="*/ 773327 h 942975"/>
                <a:gd name="connsiteX29" fmla="*/ 1490186 w 1809750"/>
                <a:gd name="connsiteY29" fmla="*/ 770470 h 942975"/>
                <a:gd name="connsiteX30" fmla="*/ 1785461 w 1809750"/>
                <a:gd name="connsiteY30" fmla="*/ 943825 h 942975"/>
                <a:gd name="connsiteX31" fmla="*/ 1811179 w 1809750"/>
                <a:gd name="connsiteY31" fmla="*/ 915250 h 942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09750" h="942975">
                  <a:moveTo>
                    <a:pt x="1811179" y="915250"/>
                  </a:moveTo>
                  <a:cubicBezTo>
                    <a:pt x="1810226" y="914297"/>
                    <a:pt x="1805464" y="910487"/>
                    <a:pt x="1796891" y="903820"/>
                  </a:cubicBezTo>
                  <a:lnTo>
                    <a:pt x="1809274" y="890485"/>
                  </a:lnTo>
                  <a:cubicBezTo>
                    <a:pt x="1807369" y="889532"/>
                    <a:pt x="1797844" y="880007"/>
                    <a:pt x="1779746" y="865720"/>
                  </a:cubicBezTo>
                  <a:cubicBezTo>
                    <a:pt x="1303496" y="268502"/>
                    <a:pt x="459581" y="12280"/>
                    <a:pt x="451009" y="7517"/>
                  </a:cubicBezTo>
                  <a:cubicBezTo>
                    <a:pt x="448151" y="6565"/>
                    <a:pt x="446246" y="7517"/>
                    <a:pt x="444341" y="9422"/>
                  </a:cubicBezTo>
                  <a:cubicBezTo>
                    <a:pt x="443389" y="11327"/>
                    <a:pt x="444341" y="14185"/>
                    <a:pt x="446246" y="16090"/>
                  </a:cubicBezTo>
                  <a:cubicBezTo>
                    <a:pt x="453866" y="19900"/>
                    <a:pt x="1267301" y="266597"/>
                    <a:pt x="1745456" y="839050"/>
                  </a:cubicBezTo>
                  <a:cubicBezTo>
                    <a:pt x="1678781" y="789520"/>
                    <a:pt x="1558766" y="707605"/>
                    <a:pt x="1381601" y="621880"/>
                  </a:cubicBezTo>
                  <a:cubicBezTo>
                    <a:pt x="1126331" y="498055"/>
                    <a:pt x="754856" y="350417"/>
                    <a:pt x="168116" y="304697"/>
                  </a:cubicBezTo>
                  <a:cubicBezTo>
                    <a:pt x="157639" y="303745"/>
                    <a:pt x="148114" y="311365"/>
                    <a:pt x="147161" y="322795"/>
                  </a:cubicBezTo>
                  <a:cubicBezTo>
                    <a:pt x="146209" y="333272"/>
                    <a:pt x="153829" y="341845"/>
                    <a:pt x="164306" y="342797"/>
                  </a:cubicBezTo>
                  <a:cubicBezTo>
                    <a:pt x="744379" y="388517"/>
                    <a:pt x="1110139" y="534250"/>
                    <a:pt x="1363504" y="657122"/>
                  </a:cubicBezTo>
                  <a:cubicBezTo>
                    <a:pt x="1389221" y="669505"/>
                    <a:pt x="1413986" y="681887"/>
                    <a:pt x="1436846" y="694270"/>
                  </a:cubicBezTo>
                  <a:cubicBezTo>
                    <a:pt x="791051" y="396137"/>
                    <a:pt x="105251" y="385660"/>
                    <a:pt x="97631" y="385660"/>
                  </a:cubicBezTo>
                  <a:cubicBezTo>
                    <a:pt x="94774" y="385660"/>
                    <a:pt x="92869" y="387565"/>
                    <a:pt x="92869" y="390422"/>
                  </a:cubicBezTo>
                  <a:cubicBezTo>
                    <a:pt x="92869" y="393280"/>
                    <a:pt x="94774" y="395185"/>
                    <a:pt x="97631" y="395185"/>
                  </a:cubicBezTo>
                  <a:cubicBezTo>
                    <a:pt x="106204" y="395185"/>
                    <a:pt x="819626" y="405662"/>
                    <a:pt x="1475899" y="720940"/>
                  </a:cubicBezTo>
                  <a:cubicBezTo>
                    <a:pt x="1451134" y="710462"/>
                    <a:pt x="1425416" y="699032"/>
                    <a:pt x="1397794" y="687602"/>
                  </a:cubicBezTo>
                  <a:cubicBezTo>
                    <a:pt x="1141571" y="582827"/>
                    <a:pt x="704374" y="473290"/>
                    <a:pt x="70009" y="446620"/>
                  </a:cubicBezTo>
                  <a:cubicBezTo>
                    <a:pt x="59531" y="446620"/>
                    <a:pt x="50959" y="454240"/>
                    <a:pt x="50006" y="464717"/>
                  </a:cubicBezTo>
                  <a:cubicBezTo>
                    <a:pt x="50006" y="475195"/>
                    <a:pt x="57626" y="483767"/>
                    <a:pt x="68104" y="484720"/>
                  </a:cubicBezTo>
                  <a:cubicBezTo>
                    <a:pt x="695801" y="511390"/>
                    <a:pt x="1128236" y="619975"/>
                    <a:pt x="1381601" y="721892"/>
                  </a:cubicBezTo>
                  <a:cubicBezTo>
                    <a:pt x="1386364" y="723797"/>
                    <a:pt x="1391126" y="725702"/>
                    <a:pt x="1395889" y="727607"/>
                  </a:cubicBezTo>
                  <a:cubicBezTo>
                    <a:pt x="758666" y="501865"/>
                    <a:pt x="19526" y="554252"/>
                    <a:pt x="11906" y="554252"/>
                  </a:cubicBezTo>
                  <a:cubicBezTo>
                    <a:pt x="9049" y="554252"/>
                    <a:pt x="7144" y="556157"/>
                    <a:pt x="7144" y="559015"/>
                  </a:cubicBezTo>
                  <a:cubicBezTo>
                    <a:pt x="7144" y="561872"/>
                    <a:pt x="9049" y="563777"/>
                    <a:pt x="11906" y="563777"/>
                  </a:cubicBezTo>
                  <a:cubicBezTo>
                    <a:pt x="20479" y="563777"/>
                    <a:pt x="831056" y="505675"/>
                    <a:pt x="1484471" y="773327"/>
                  </a:cubicBezTo>
                  <a:cubicBezTo>
                    <a:pt x="1485424" y="773327"/>
                    <a:pt x="1486376" y="773327"/>
                    <a:pt x="1486376" y="773327"/>
                  </a:cubicBezTo>
                  <a:cubicBezTo>
                    <a:pt x="1488281" y="773327"/>
                    <a:pt x="1489234" y="772375"/>
                    <a:pt x="1490186" y="770470"/>
                  </a:cubicBezTo>
                  <a:cubicBezTo>
                    <a:pt x="1690211" y="863815"/>
                    <a:pt x="1783556" y="942872"/>
                    <a:pt x="1785461" y="943825"/>
                  </a:cubicBezTo>
                  <a:lnTo>
                    <a:pt x="1811179" y="915250"/>
                  </a:lnTo>
                  <a:close/>
                </a:path>
              </a:pathLst>
            </a:custGeom>
            <a:solidFill>
              <a:srgbClr val="F9F8F7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200" dirty="0"/>
            </a:p>
          </p:txBody>
        </p:sp>
      </p:grpSp>
      <p:sp>
        <p:nvSpPr>
          <p:cNvPr id="309" name="TextBox 308">
            <a:extLst>
              <a:ext uri="{FF2B5EF4-FFF2-40B4-BE49-F238E27FC236}">
                <a16:creationId xmlns:a16="http://schemas.microsoft.com/office/drawing/2014/main" id="{E19D4458-01DB-42B4-8D9B-87640798B650}"/>
              </a:ext>
            </a:extLst>
          </p:cNvPr>
          <p:cNvSpPr txBox="1"/>
          <p:nvPr/>
        </p:nvSpPr>
        <p:spPr>
          <a:xfrm>
            <a:off x="1608993" y="852408"/>
            <a:ext cx="11885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2400" b="1" dirty="0">
                <a:solidFill>
                  <a:schemeClr val="bg1"/>
                </a:solidFill>
                <a:cs typeface="Calibri" pitchFamily="34" charset="0"/>
              </a:rPr>
              <a:t>MEMO</a:t>
            </a:r>
            <a:endParaRPr lang="ko-KR" altLang="en-US" sz="2400" b="1" dirty="0">
              <a:solidFill>
                <a:schemeClr val="bg1"/>
              </a:solidFill>
              <a:cs typeface="Calibri" pitchFamily="34" charset="0"/>
            </a:endParaRPr>
          </a:p>
        </p:txBody>
      </p:sp>
      <p:graphicFrame>
        <p:nvGraphicFramePr>
          <p:cNvPr id="310" name="Table 309">
            <a:extLst>
              <a:ext uri="{FF2B5EF4-FFF2-40B4-BE49-F238E27FC236}">
                <a16:creationId xmlns:a16="http://schemas.microsoft.com/office/drawing/2014/main" id="{A9BF488C-6137-40F4-8264-B22C4B5327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1386612"/>
              </p:ext>
            </p:extLst>
          </p:nvPr>
        </p:nvGraphicFramePr>
        <p:xfrm>
          <a:off x="3828504" y="1514788"/>
          <a:ext cx="886777" cy="39178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86777">
                  <a:extLst>
                    <a:ext uri="{9D8B030D-6E8A-4147-A177-3AD203B41FA5}">
                      <a16:colId xmlns:a16="http://schemas.microsoft.com/office/drawing/2014/main" val="1920603652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ctr"/>
                      <a:r>
                        <a:rPr lang="en-US" sz="2000" b="1" baseline="0" dirty="0">
                          <a:solidFill>
                            <a:schemeClr val="accent1"/>
                          </a:solidFill>
                        </a:rPr>
                        <a:t>MON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89599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6052703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92274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01035337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76099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17656553"/>
                  </a:ext>
                </a:extLst>
              </a:tr>
              <a:tr h="363261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16873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05622722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63789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34696717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61943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55489515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80480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69566055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3221037"/>
                  </a:ext>
                </a:extLst>
              </a:tr>
            </a:tbl>
          </a:graphicData>
        </a:graphic>
      </p:graphicFrame>
      <p:sp>
        <p:nvSpPr>
          <p:cNvPr id="311" name="TextBox 310">
            <a:extLst>
              <a:ext uri="{FF2B5EF4-FFF2-40B4-BE49-F238E27FC236}">
                <a16:creationId xmlns:a16="http://schemas.microsoft.com/office/drawing/2014/main" id="{4B094C3C-8280-4A4D-87C7-355AF4BBDE90}"/>
              </a:ext>
            </a:extLst>
          </p:cNvPr>
          <p:cNvSpPr txBox="1"/>
          <p:nvPr/>
        </p:nvSpPr>
        <p:spPr>
          <a:xfrm>
            <a:off x="3821820" y="540997"/>
            <a:ext cx="5675057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800" dirty="0">
                <a:solidFill>
                  <a:schemeClr val="bg1"/>
                </a:solidFill>
                <a:cs typeface="Arial" pitchFamily="34" charset="0"/>
              </a:rPr>
              <a:t>Schedule Template</a:t>
            </a:r>
            <a:endParaRPr lang="ko-KR" altLang="en-US" sz="4800" dirty="0">
              <a:solidFill>
                <a:schemeClr val="bg1"/>
              </a:solidFill>
              <a:cs typeface="Arial" pitchFamily="34" charset="0"/>
            </a:endParaRPr>
          </a:p>
        </p:txBody>
      </p:sp>
      <p:graphicFrame>
        <p:nvGraphicFramePr>
          <p:cNvPr id="312" name="Table 311">
            <a:extLst>
              <a:ext uri="{FF2B5EF4-FFF2-40B4-BE49-F238E27FC236}">
                <a16:creationId xmlns:a16="http://schemas.microsoft.com/office/drawing/2014/main" id="{F2F5830F-831F-45DD-8DED-F0FF44BF52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4919143"/>
              </p:ext>
            </p:extLst>
          </p:nvPr>
        </p:nvGraphicFramePr>
        <p:xfrm>
          <a:off x="4784823" y="1514788"/>
          <a:ext cx="886777" cy="39178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86777">
                  <a:extLst>
                    <a:ext uri="{9D8B030D-6E8A-4147-A177-3AD203B41FA5}">
                      <a16:colId xmlns:a16="http://schemas.microsoft.com/office/drawing/2014/main" val="1920603652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ctr"/>
                      <a:r>
                        <a:rPr lang="en-US" sz="2000" b="1" baseline="0" dirty="0">
                          <a:solidFill>
                            <a:schemeClr val="accent1"/>
                          </a:solidFill>
                        </a:rPr>
                        <a:t>TUE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89599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6052703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92274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01035337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76099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17656553"/>
                  </a:ext>
                </a:extLst>
              </a:tr>
              <a:tr h="363261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16873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05622722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63789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34696717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61943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55489515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80480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69566055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3221037"/>
                  </a:ext>
                </a:extLst>
              </a:tr>
            </a:tbl>
          </a:graphicData>
        </a:graphic>
      </p:graphicFrame>
      <p:graphicFrame>
        <p:nvGraphicFramePr>
          <p:cNvPr id="313" name="Table 312">
            <a:extLst>
              <a:ext uri="{FF2B5EF4-FFF2-40B4-BE49-F238E27FC236}">
                <a16:creationId xmlns:a16="http://schemas.microsoft.com/office/drawing/2014/main" id="{6D335083-EA5C-4BFF-B1FD-F3385E3BFA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0735498"/>
              </p:ext>
            </p:extLst>
          </p:nvPr>
        </p:nvGraphicFramePr>
        <p:xfrm>
          <a:off x="5741142" y="1514788"/>
          <a:ext cx="886777" cy="39178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86777">
                  <a:extLst>
                    <a:ext uri="{9D8B030D-6E8A-4147-A177-3AD203B41FA5}">
                      <a16:colId xmlns:a16="http://schemas.microsoft.com/office/drawing/2014/main" val="1920603652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ctr"/>
                      <a:r>
                        <a:rPr lang="en-US" sz="2000" b="1" baseline="0" dirty="0">
                          <a:solidFill>
                            <a:schemeClr val="accent1"/>
                          </a:solidFill>
                        </a:rPr>
                        <a:t>WED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89599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6052703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92274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01035337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76099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17656553"/>
                  </a:ext>
                </a:extLst>
              </a:tr>
              <a:tr h="363261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16873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05622722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63789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34696717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61943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55489515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80480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69566055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3221037"/>
                  </a:ext>
                </a:extLst>
              </a:tr>
            </a:tbl>
          </a:graphicData>
        </a:graphic>
      </p:graphicFrame>
      <p:graphicFrame>
        <p:nvGraphicFramePr>
          <p:cNvPr id="314" name="Table 313">
            <a:extLst>
              <a:ext uri="{FF2B5EF4-FFF2-40B4-BE49-F238E27FC236}">
                <a16:creationId xmlns:a16="http://schemas.microsoft.com/office/drawing/2014/main" id="{087485B4-6F03-482E-8FF7-6E0EA62947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789496"/>
              </p:ext>
            </p:extLst>
          </p:nvPr>
        </p:nvGraphicFramePr>
        <p:xfrm>
          <a:off x="6697461" y="1514788"/>
          <a:ext cx="886777" cy="39178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86777">
                  <a:extLst>
                    <a:ext uri="{9D8B030D-6E8A-4147-A177-3AD203B41FA5}">
                      <a16:colId xmlns:a16="http://schemas.microsoft.com/office/drawing/2014/main" val="1920603652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ctr"/>
                      <a:r>
                        <a:rPr lang="en-US" sz="2000" b="1" baseline="0" dirty="0">
                          <a:solidFill>
                            <a:schemeClr val="accent1"/>
                          </a:solidFill>
                        </a:rPr>
                        <a:t>THU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89599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6052703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92274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01035337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76099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17656553"/>
                  </a:ext>
                </a:extLst>
              </a:tr>
              <a:tr h="363261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16873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05622722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63789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34696717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61943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55489515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80480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69566055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3221037"/>
                  </a:ext>
                </a:extLst>
              </a:tr>
            </a:tbl>
          </a:graphicData>
        </a:graphic>
      </p:graphicFrame>
      <p:graphicFrame>
        <p:nvGraphicFramePr>
          <p:cNvPr id="315" name="Table 314">
            <a:extLst>
              <a:ext uri="{FF2B5EF4-FFF2-40B4-BE49-F238E27FC236}">
                <a16:creationId xmlns:a16="http://schemas.microsoft.com/office/drawing/2014/main" id="{01CF69BC-EAA0-4E29-8281-58E33EE54C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7125950"/>
              </p:ext>
            </p:extLst>
          </p:nvPr>
        </p:nvGraphicFramePr>
        <p:xfrm>
          <a:off x="7653780" y="1514788"/>
          <a:ext cx="886777" cy="39178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86777">
                  <a:extLst>
                    <a:ext uri="{9D8B030D-6E8A-4147-A177-3AD203B41FA5}">
                      <a16:colId xmlns:a16="http://schemas.microsoft.com/office/drawing/2014/main" val="1920603652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ctr"/>
                      <a:r>
                        <a:rPr lang="en-US" sz="2000" b="1" baseline="0" dirty="0">
                          <a:solidFill>
                            <a:schemeClr val="accent1"/>
                          </a:solidFill>
                        </a:rPr>
                        <a:t>FRI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89599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6052703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92274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01035337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76099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17656553"/>
                  </a:ext>
                </a:extLst>
              </a:tr>
              <a:tr h="363261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16873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05622722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63789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34696717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61943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55489515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80480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69566055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3221037"/>
                  </a:ext>
                </a:extLst>
              </a:tr>
            </a:tbl>
          </a:graphicData>
        </a:graphic>
      </p:graphicFrame>
      <p:graphicFrame>
        <p:nvGraphicFramePr>
          <p:cNvPr id="316" name="Table 315">
            <a:extLst>
              <a:ext uri="{FF2B5EF4-FFF2-40B4-BE49-F238E27FC236}">
                <a16:creationId xmlns:a16="http://schemas.microsoft.com/office/drawing/2014/main" id="{BE7ED5A2-4BA7-425E-9EC2-F079437568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6834465"/>
              </p:ext>
            </p:extLst>
          </p:nvPr>
        </p:nvGraphicFramePr>
        <p:xfrm>
          <a:off x="8610100" y="1514788"/>
          <a:ext cx="886777" cy="39178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86777">
                  <a:extLst>
                    <a:ext uri="{9D8B030D-6E8A-4147-A177-3AD203B41FA5}">
                      <a16:colId xmlns:a16="http://schemas.microsoft.com/office/drawing/2014/main" val="1920603652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ctr"/>
                      <a:r>
                        <a:rPr lang="en-US" sz="2000" b="1" baseline="0" dirty="0">
                          <a:solidFill>
                            <a:schemeClr val="accent1"/>
                          </a:solidFill>
                        </a:rPr>
                        <a:t>SAT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89599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6052703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92274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01035337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76099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17656553"/>
                  </a:ext>
                </a:extLst>
              </a:tr>
              <a:tr h="363261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16873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05622722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63789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34696717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61943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55489515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80480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69566055"/>
                  </a:ext>
                </a:extLst>
              </a:tr>
              <a:tr h="364679">
                <a:tc>
                  <a:txBody>
                    <a:bodyPr/>
                    <a:lstStyle/>
                    <a:p>
                      <a:pPr algn="ctr"/>
                      <a:endParaRPr lang="en-US" sz="1200" baseline="0" dirty="0"/>
                    </a:p>
                  </a:txBody>
                  <a:tcPr marL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32210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8901132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77</TotalTime>
  <Words>9</Words>
  <Application>Microsoft Office PowerPoint</Application>
  <PresentationFormat>A4 Paper (210x297 mm)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Gill Sans MT</vt:lpstr>
      <vt:lpstr>Gallery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user39</cp:lastModifiedBy>
  <cp:revision>15</cp:revision>
  <dcterms:created xsi:type="dcterms:W3CDTF">2018-12-04T07:41:15Z</dcterms:created>
  <dcterms:modified xsi:type="dcterms:W3CDTF">2021-10-01T02:44:05Z</dcterms:modified>
</cp:coreProperties>
</file>