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4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1290" y="10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8646" y="1447802"/>
            <a:ext cx="7172715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8646" y="4777380"/>
            <a:ext cx="7172715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170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7" y="4800587"/>
            <a:ext cx="7172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38646" y="685800"/>
            <a:ext cx="7172715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7" y="5367325"/>
            <a:ext cx="7172713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220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6" y="1447800"/>
            <a:ext cx="7172715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6" y="3657600"/>
            <a:ext cx="7172715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3111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9861" y="1447800"/>
            <a:ext cx="6501136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568859" y="3771174"/>
            <a:ext cx="5916256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6" y="4350657"/>
            <a:ext cx="7172715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30055" y="971253"/>
            <a:ext cx="651724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582998" y="2613787"/>
            <a:ext cx="651724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933296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3124201"/>
            <a:ext cx="7172716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6" y="4777381"/>
            <a:ext cx="7172715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7820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404" y="1981200"/>
            <a:ext cx="239495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0265" y="2667000"/>
            <a:ext cx="237909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56296" y="1981200"/>
            <a:ext cx="238631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147719" y="2667000"/>
            <a:ext cx="23948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790327" y="1981200"/>
            <a:ext cx="238296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790327" y="2667000"/>
            <a:ext cx="238296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028279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658283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9/30/2021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03894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65" y="4250949"/>
            <a:ext cx="23894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0265" y="2209800"/>
            <a:ext cx="23894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0265" y="4827213"/>
            <a:ext cx="2389413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60941" y="4250949"/>
            <a:ext cx="2381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160940" y="2209800"/>
            <a:ext cx="238167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159841" y="4827212"/>
            <a:ext cx="238482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790327" y="4250949"/>
            <a:ext cx="238296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790326" y="2209800"/>
            <a:ext cx="238296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790226" y="4827210"/>
            <a:ext cx="2386119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028279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658283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9/30/2021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1847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5124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8931" y="430215"/>
            <a:ext cx="1424359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0264" y="773205"/>
            <a:ext cx="6032880" cy="548313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194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4126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02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7" y="2861735"/>
            <a:ext cx="7172714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6" y="4777381"/>
            <a:ext cx="7172715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5518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6675" y="2060577"/>
            <a:ext cx="3572956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473" y="2056093"/>
            <a:ext cx="3572958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7501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6675" y="1905000"/>
            <a:ext cx="357295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6675" y="2514600"/>
            <a:ext cx="3572956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95474" y="1905000"/>
            <a:ext cx="357295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95474" y="2514600"/>
            <a:ext cx="3572956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9/30/2021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762520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9/30/2021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5142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9/30/2021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8576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1447800"/>
            <a:ext cx="276408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8514" y="1447800"/>
            <a:ext cx="422284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3129282"/>
            <a:ext cx="2764084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9/30/2021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257468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7794" y="1854192"/>
            <a:ext cx="413906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47977" y="1143000"/>
            <a:ext cx="260100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3657600"/>
            <a:ext cx="4132622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28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824385" y="1676400"/>
            <a:ext cx="305435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6163985" y="-457200"/>
            <a:ext cx="173355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824385" y="6096000"/>
            <a:ext cx="107315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66820" y="2667000"/>
            <a:ext cx="454025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909770" y="2895600"/>
            <a:ext cx="255905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5103" y="452718"/>
            <a:ext cx="7643328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6675" y="2052925"/>
            <a:ext cx="7270959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8160847" y="1819244"/>
            <a:ext cx="990599" cy="247714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9/30/2021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913605" y="3253844"/>
            <a:ext cx="3859795" cy="24771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8413634" y="295737"/>
            <a:ext cx="681214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11387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85" r:id="rId1"/>
    <p:sldLayoutId id="2147484086" r:id="rId2"/>
    <p:sldLayoutId id="2147484087" r:id="rId3"/>
    <p:sldLayoutId id="2147484088" r:id="rId4"/>
    <p:sldLayoutId id="2147484089" r:id="rId5"/>
    <p:sldLayoutId id="2147484090" r:id="rId6"/>
    <p:sldLayoutId id="2147484091" r:id="rId7"/>
    <p:sldLayoutId id="2147484092" r:id="rId8"/>
    <p:sldLayoutId id="2147484093" r:id="rId9"/>
    <p:sldLayoutId id="2147484094" r:id="rId10"/>
    <p:sldLayoutId id="2147484095" r:id="rId11"/>
    <p:sldLayoutId id="2147484096" r:id="rId12"/>
    <p:sldLayoutId id="2147484097" r:id="rId13"/>
    <p:sldLayoutId id="2147484098" r:id="rId14"/>
    <p:sldLayoutId id="2147484099" r:id="rId15"/>
    <p:sldLayoutId id="2147484100" r:id="rId16"/>
    <p:sldLayoutId id="2147484101" r:id="rId17"/>
    <p:sldLayoutId id="2147484102" r:id="rId18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>
            <a:extLst>
              <a:ext uri="{FF2B5EF4-FFF2-40B4-BE49-F238E27FC236}">
                <a16:creationId xmlns:a16="http://schemas.microsoft.com/office/drawing/2014/main" id="{90E44980-4950-47B1-A342-80D762846807}"/>
              </a:ext>
            </a:extLst>
          </p:cNvPr>
          <p:cNvSpPr/>
          <p:nvPr/>
        </p:nvSpPr>
        <p:spPr>
          <a:xfrm>
            <a:off x="3484284" y="2577426"/>
            <a:ext cx="548640" cy="360486"/>
          </a:xfrm>
          <a:prstGeom prst="round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8100000" scaled="1"/>
            <a:tileRect/>
          </a:gra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1"/>
          </a:p>
        </p:txBody>
      </p:sp>
      <p:sp>
        <p:nvSpPr>
          <p:cNvPr id="14" name="Oval 11">
            <a:extLst>
              <a:ext uri="{FF2B5EF4-FFF2-40B4-BE49-F238E27FC236}">
                <a16:creationId xmlns:a16="http://schemas.microsoft.com/office/drawing/2014/main" id="{4CD17A1F-3A9F-4C7D-9058-8DFB34B38507}"/>
              </a:ext>
            </a:extLst>
          </p:cNvPr>
          <p:cNvSpPr/>
          <p:nvPr/>
        </p:nvSpPr>
        <p:spPr>
          <a:xfrm>
            <a:off x="4110258" y="2577426"/>
            <a:ext cx="548640" cy="360486"/>
          </a:xfrm>
          <a:prstGeom prst="roundRect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8100000" scaled="1"/>
            <a:tileRect/>
          </a:gra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1"/>
          </a:p>
        </p:txBody>
      </p:sp>
      <p:sp>
        <p:nvSpPr>
          <p:cNvPr id="15" name="Oval 11">
            <a:extLst>
              <a:ext uri="{FF2B5EF4-FFF2-40B4-BE49-F238E27FC236}">
                <a16:creationId xmlns:a16="http://schemas.microsoft.com/office/drawing/2014/main" id="{21EDDC41-CD81-4908-9DC3-D60A16AE770E}"/>
              </a:ext>
            </a:extLst>
          </p:cNvPr>
          <p:cNvSpPr/>
          <p:nvPr/>
        </p:nvSpPr>
        <p:spPr>
          <a:xfrm>
            <a:off x="4736232" y="2577426"/>
            <a:ext cx="548640" cy="360486"/>
          </a:xfrm>
          <a:prstGeom prst="roundRect">
            <a:avLst/>
          </a:prstGeom>
          <a:gradFill flip="none" rotWithShape="1">
            <a:gsLst>
              <a:gs pos="0">
                <a:schemeClr val="accent3"/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8100000" scaled="1"/>
            <a:tileRect/>
          </a:gra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1"/>
          </a:p>
        </p:txBody>
      </p:sp>
      <p:sp>
        <p:nvSpPr>
          <p:cNvPr id="16" name="Oval 11">
            <a:extLst>
              <a:ext uri="{FF2B5EF4-FFF2-40B4-BE49-F238E27FC236}">
                <a16:creationId xmlns:a16="http://schemas.microsoft.com/office/drawing/2014/main" id="{48E8C6E7-6272-4B22-BD46-CB6023B9F98D}"/>
              </a:ext>
            </a:extLst>
          </p:cNvPr>
          <p:cNvSpPr/>
          <p:nvPr/>
        </p:nvSpPr>
        <p:spPr>
          <a:xfrm>
            <a:off x="5362206" y="2577426"/>
            <a:ext cx="548640" cy="360486"/>
          </a:xfrm>
          <a:prstGeom prst="roundRect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4">
                  <a:lumMod val="20000"/>
                  <a:lumOff val="80000"/>
                </a:schemeClr>
              </a:gs>
            </a:gsLst>
            <a:lin ang="8100000" scaled="1"/>
            <a:tileRect/>
          </a:gra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1"/>
          </a:p>
        </p:txBody>
      </p:sp>
      <p:sp>
        <p:nvSpPr>
          <p:cNvPr id="17" name="Oval 11">
            <a:extLst>
              <a:ext uri="{FF2B5EF4-FFF2-40B4-BE49-F238E27FC236}">
                <a16:creationId xmlns:a16="http://schemas.microsoft.com/office/drawing/2014/main" id="{A8525646-8876-4AD0-8D99-358011DF69F0}"/>
              </a:ext>
            </a:extLst>
          </p:cNvPr>
          <p:cNvSpPr/>
          <p:nvPr/>
        </p:nvSpPr>
        <p:spPr>
          <a:xfrm>
            <a:off x="5988180" y="2577426"/>
            <a:ext cx="548640" cy="360486"/>
          </a:xfrm>
          <a:prstGeom prst="round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8100000" scaled="1"/>
            <a:tileRect/>
          </a:gra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1"/>
          </a:p>
        </p:txBody>
      </p:sp>
      <p:sp>
        <p:nvSpPr>
          <p:cNvPr id="18" name="Oval 11">
            <a:extLst>
              <a:ext uri="{FF2B5EF4-FFF2-40B4-BE49-F238E27FC236}">
                <a16:creationId xmlns:a16="http://schemas.microsoft.com/office/drawing/2014/main" id="{0C346B00-44AE-432F-9327-092B6CBF9CA0}"/>
              </a:ext>
            </a:extLst>
          </p:cNvPr>
          <p:cNvSpPr/>
          <p:nvPr/>
        </p:nvSpPr>
        <p:spPr>
          <a:xfrm>
            <a:off x="6614156" y="2577426"/>
            <a:ext cx="548640" cy="360486"/>
          </a:xfrm>
          <a:prstGeom prst="round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8100000" scaled="1"/>
            <a:tileRect/>
          </a:gra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1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7E7702F-95C9-4F0F-AF3D-99FCD5C935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8849892"/>
              </p:ext>
            </p:extLst>
          </p:nvPr>
        </p:nvGraphicFramePr>
        <p:xfrm>
          <a:off x="2825259" y="2540976"/>
          <a:ext cx="4378570" cy="35784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510">
                  <a:extLst>
                    <a:ext uri="{9D8B030D-6E8A-4147-A177-3AD203B41FA5}">
                      <a16:colId xmlns:a16="http://schemas.microsoft.com/office/drawing/2014/main" val="1785762788"/>
                    </a:ext>
                  </a:extLst>
                </a:gridCol>
                <a:gridCol w="625510">
                  <a:extLst>
                    <a:ext uri="{9D8B030D-6E8A-4147-A177-3AD203B41FA5}">
                      <a16:colId xmlns:a16="http://schemas.microsoft.com/office/drawing/2014/main" val="3466847420"/>
                    </a:ext>
                  </a:extLst>
                </a:gridCol>
                <a:gridCol w="625510">
                  <a:extLst>
                    <a:ext uri="{9D8B030D-6E8A-4147-A177-3AD203B41FA5}">
                      <a16:colId xmlns:a16="http://schemas.microsoft.com/office/drawing/2014/main" val="1749720529"/>
                    </a:ext>
                  </a:extLst>
                </a:gridCol>
                <a:gridCol w="625510">
                  <a:extLst>
                    <a:ext uri="{9D8B030D-6E8A-4147-A177-3AD203B41FA5}">
                      <a16:colId xmlns:a16="http://schemas.microsoft.com/office/drawing/2014/main" val="3764274064"/>
                    </a:ext>
                  </a:extLst>
                </a:gridCol>
                <a:gridCol w="625510">
                  <a:extLst>
                    <a:ext uri="{9D8B030D-6E8A-4147-A177-3AD203B41FA5}">
                      <a16:colId xmlns:a16="http://schemas.microsoft.com/office/drawing/2014/main" val="3270238727"/>
                    </a:ext>
                  </a:extLst>
                </a:gridCol>
                <a:gridCol w="625510">
                  <a:extLst>
                    <a:ext uri="{9D8B030D-6E8A-4147-A177-3AD203B41FA5}">
                      <a16:colId xmlns:a16="http://schemas.microsoft.com/office/drawing/2014/main" val="524675056"/>
                    </a:ext>
                  </a:extLst>
                </a:gridCol>
                <a:gridCol w="625510">
                  <a:extLst>
                    <a:ext uri="{9D8B030D-6E8A-4147-A177-3AD203B41FA5}">
                      <a16:colId xmlns:a16="http://schemas.microsoft.com/office/drawing/2014/main" val="1489709783"/>
                    </a:ext>
                  </a:extLst>
                </a:gridCol>
              </a:tblGrid>
              <a:tr h="447309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1"/>
                          </a:solidFill>
                        </a:rPr>
                        <a:t>MON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2"/>
                          </a:solidFill>
                        </a:rPr>
                        <a:t>TUE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3"/>
                          </a:solidFill>
                        </a:rPr>
                        <a:t>WED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4"/>
                          </a:solidFill>
                        </a:rPr>
                        <a:t>THU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5"/>
                          </a:solidFill>
                        </a:rPr>
                        <a:t>FRI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2"/>
                          </a:solidFill>
                        </a:rPr>
                        <a:t>SAT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29872428"/>
                  </a:ext>
                </a:extLst>
              </a:tr>
              <a:tr h="447309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4424151"/>
                  </a:ext>
                </a:extLst>
              </a:tr>
              <a:tr h="447309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419385"/>
                  </a:ext>
                </a:extLst>
              </a:tr>
              <a:tr h="447309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305552"/>
                  </a:ext>
                </a:extLst>
              </a:tr>
              <a:tr h="447309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7625932"/>
                  </a:ext>
                </a:extLst>
              </a:tr>
              <a:tr h="447309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3607054"/>
                  </a:ext>
                </a:extLst>
              </a:tr>
              <a:tr h="447309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8630034"/>
                  </a:ext>
                </a:extLst>
              </a:tr>
              <a:tr h="447309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2736461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25059256-9D49-4821-AC89-426871F07E53}"/>
              </a:ext>
            </a:extLst>
          </p:cNvPr>
          <p:cNvSpPr txBox="1"/>
          <p:nvPr/>
        </p:nvSpPr>
        <p:spPr>
          <a:xfrm>
            <a:off x="3724856" y="1050518"/>
            <a:ext cx="273150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2"/>
                </a:solidFill>
              </a:rPr>
              <a:t>Schedule</a:t>
            </a:r>
          </a:p>
          <a:p>
            <a:r>
              <a:rPr lang="en-US" sz="4000" dirty="0">
                <a:solidFill>
                  <a:schemeClr val="accent2"/>
                </a:solidFill>
              </a:rPr>
              <a:t>Template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9011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77</TotalTime>
  <Words>15</Words>
  <Application>Microsoft Office PowerPoint</Application>
  <PresentationFormat>A4 Paper (210x297 mm)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Wingdings 3</vt:lpstr>
      <vt:lpstr>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user39</cp:lastModifiedBy>
  <cp:revision>16</cp:revision>
  <dcterms:created xsi:type="dcterms:W3CDTF">2018-12-04T07:41:15Z</dcterms:created>
  <dcterms:modified xsi:type="dcterms:W3CDTF">2021-10-01T02:26:16Z</dcterms:modified>
</cp:coreProperties>
</file>