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6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8644" y="2226504"/>
            <a:ext cx="6410819" cy="2550877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38644" y="4777380"/>
            <a:ext cx="641081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8164196" y="1819273"/>
            <a:ext cx="990599" cy="247714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916717" y="3254881"/>
            <a:ext cx="3859795" cy="247715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53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Rectangle 15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4961454"/>
            <a:ext cx="6957171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38644" y="685800"/>
            <a:ext cx="6957171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38643" y="5528192"/>
            <a:ext cx="6957171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210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0"/>
            <a:ext cx="6957172" cy="169272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488024"/>
            <a:ext cx="6957172" cy="2536857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317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10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3" name="TextBox 22"/>
          <p:cNvSpPr txBox="1"/>
          <p:nvPr/>
        </p:nvSpPr>
        <p:spPr bwMode="gray">
          <a:xfrm>
            <a:off x="701383" y="651691"/>
            <a:ext cx="6517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 bwMode="gray">
          <a:xfrm>
            <a:off x="7658537" y="2900293"/>
            <a:ext cx="6706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2066" y="927100"/>
            <a:ext cx="6673750" cy="2882179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502885" y="3809279"/>
            <a:ext cx="6116655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5000817"/>
            <a:ext cx="6872312" cy="101061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8564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2057400"/>
            <a:ext cx="6957172" cy="20955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4" y="5024909"/>
            <a:ext cx="6957171" cy="994891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7208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927100"/>
            <a:ext cx="69588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2489200"/>
            <a:ext cx="25062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938643" y="3147164"/>
            <a:ext cx="2506218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9415" y="2489200"/>
            <a:ext cx="251216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692510" y="3147164"/>
            <a:ext cx="2512161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55196" y="2489200"/>
            <a:ext cx="251216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6457680" y="3147164"/>
            <a:ext cx="2509677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569074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2658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3" y="927100"/>
            <a:ext cx="687403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643" y="4179596"/>
            <a:ext cx="2506218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03976" y="2489200"/>
            <a:ext cx="2183073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8"/>
          </p:nvPr>
        </p:nvSpPr>
        <p:spPr>
          <a:xfrm>
            <a:off x="938642" y="4837559"/>
            <a:ext cx="2506218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95386" y="4179595"/>
            <a:ext cx="251216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8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49288" y="2489200"/>
            <a:ext cx="2183073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695386" y="4848209"/>
            <a:ext cx="2512161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455196" y="4179596"/>
            <a:ext cx="2512161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9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617694" y="2489200"/>
            <a:ext cx="2183073" cy="1447342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6455196" y="4837559"/>
            <a:ext cx="2512161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0" name="Straight Connector 39"/>
          <p:cNvCxnSpPr/>
          <p:nvPr/>
        </p:nvCxnSpPr>
        <p:spPr>
          <a:xfrm>
            <a:off x="3564187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633698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8007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56410" y="6387911"/>
            <a:ext cx="1073149" cy="228659"/>
          </a:xfrm>
        </p:spPr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59144" y="6387910"/>
            <a:ext cx="418144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878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720" y="0"/>
            <a:ext cx="9880455" cy="6860798"/>
            <a:chOff x="-1588" y="0"/>
            <a:chExt cx="9120420" cy="6860798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</p:grpSp>
      <p:sp>
        <p:nvSpPr>
          <p:cNvPr id="17" name="Rectangle 16"/>
          <p:cNvSpPr/>
          <p:nvPr/>
        </p:nvSpPr>
        <p:spPr>
          <a:xfrm>
            <a:off x="449440" y="402165"/>
            <a:ext cx="4994779" cy="60536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Freeform 9"/>
          <p:cNvSpPr/>
          <p:nvPr/>
        </p:nvSpPr>
        <p:spPr bwMode="gray">
          <a:xfrm rot="5400000">
            <a:off x="1657418" y="1626980"/>
            <a:ext cx="5995993" cy="3604043"/>
          </a:xfrm>
          <a:custGeom>
            <a:avLst/>
            <a:gdLst/>
            <a:ahLst/>
            <a:cxnLst/>
            <a:rect l="0" t="0" r="r" b="b"/>
            <a:pathLst>
              <a:path w="4960" h="2752">
                <a:moveTo>
                  <a:pt x="0" y="0"/>
                </a:moveTo>
                <a:lnTo>
                  <a:pt x="0" y="324"/>
                </a:lnTo>
                <a:lnTo>
                  <a:pt x="0" y="1992"/>
                </a:lnTo>
                <a:lnTo>
                  <a:pt x="0" y="2752"/>
                </a:lnTo>
                <a:lnTo>
                  <a:pt x="4960" y="2752"/>
                </a:lnTo>
                <a:lnTo>
                  <a:pt x="4960" y="1992"/>
                </a:lnTo>
                <a:lnTo>
                  <a:pt x="4960" y="324"/>
                </a:lnTo>
                <a:lnTo>
                  <a:pt x="4960" y="0"/>
                </a:lnTo>
                <a:lnTo>
                  <a:pt x="4960" y="0"/>
                </a:lnTo>
                <a:lnTo>
                  <a:pt x="4734" y="34"/>
                </a:lnTo>
                <a:lnTo>
                  <a:pt x="4510" y="64"/>
                </a:lnTo>
                <a:lnTo>
                  <a:pt x="4284" y="90"/>
                </a:lnTo>
                <a:lnTo>
                  <a:pt x="4060" y="114"/>
                </a:lnTo>
                <a:lnTo>
                  <a:pt x="3836" y="132"/>
                </a:lnTo>
                <a:lnTo>
                  <a:pt x="3614" y="146"/>
                </a:lnTo>
                <a:lnTo>
                  <a:pt x="3392" y="158"/>
                </a:lnTo>
                <a:lnTo>
                  <a:pt x="3174" y="166"/>
                </a:lnTo>
                <a:lnTo>
                  <a:pt x="2960" y="172"/>
                </a:lnTo>
                <a:lnTo>
                  <a:pt x="2748" y="174"/>
                </a:lnTo>
                <a:lnTo>
                  <a:pt x="2542" y="174"/>
                </a:lnTo>
                <a:lnTo>
                  <a:pt x="2338" y="174"/>
                </a:lnTo>
                <a:lnTo>
                  <a:pt x="2140" y="170"/>
                </a:lnTo>
                <a:lnTo>
                  <a:pt x="1948" y="164"/>
                </a:lnTo>
                <a:lnTo>
                  <a:pt x="1762" y="156"/>
                </a:lnTo>
                <a:lnTo>
                  <a:pt x="1582" y="148"/>
                </a:lnTo>
                <a:lnTo>
                  <a:pt x="1410" y="138"/>
                </a:lnTo>
                <a:lnTo>
                  <a:pt x="1244" y="128"/>
                </a:lnTo>
                <a:lnTo>
                  <a:pt x="1088" y="116"/>
                </a:lnTo>
                <a:lnTo>
                  <a:pt x="938" y="104"/>
                </a:lnTo>
                <a:lnTo>
                  <a:pt x="668" y="78"/>
                </a:lnTo>
                <a:lnTo>
                  <a:pt x="438" y="54"/>
                </a:lnTo>
                <a:lnTo>
                  <a:pt x="254" y="34"/>
                </a:lnTo>
                <a:lnTo>
                  <a:pt x="116" y="16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18" name="Freeform 5"/>
          <p:cNvSpPr>
            <a:spLocks noEditPoints="1"/>
          </p:cNvSpPr>
          <p:nvPr/>
        </p:nvSpPr>
        <p:spPr bwMode="gray">
          <a:xfrm>
            <a:off x="0" y="0"/>
            <a:ext cx="9906000" cy="6858000"/>
          </a:xfrm>
          <a:custGeom>
            <a:avLst/>
            <a:gdLst/>
            <a:ahLst/>
            <a:cxnLst/>
            <a:rect l="0" t="0" r="r" b="b"/>
            <a:pathLst>
              <a:path w="5760" h="4320">
                <a:moveTo>
                  <a:pt x="0" y="0"/>
                </a:moveTo>
                <a:lnTo>
                  <a:pt x="0" y="4320"/>
                </a:lnTo>
                <a:lnTo>
                  <a:pt x="5760" y="4320"/>
                </a:lnTo>
                <a:lnTo>
                  <a:pt x="5760" y="0"/>
                </a:lnTo>
                <a:lnTo>
                  <a:pt x="0" y="0"/>
                </a:lnTo>
                <a:close/>
                <a:moveTo>
                  <a:pt x="5444" y="4004"/>
                </a:moveTo>
                <a:lnTo>
                  <a:pt x="324" y="4004"/>
                </a:lnTo>
                <a:lnTo>
                  <a:pt x="324" y="324"/>
                </a:lnTo>
                <a:lnTo>
                  <a:pt x="5444" y="324"/>
                </a:lnTo>
                <a:lnTo>
                  <a:pt x="5444" y="400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9505" y="1447799"/>
            <a:ext cx="1206309" cy="4572001"/>
          </a:xfrm>
        </p:spPr>
        <p:txBody>
          <a:bodyPr vert="eaVert" anchor="ctr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38966" y="1447799"/>
            <a:ext cx="4785014" cy="4572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3425" y="6365498"/>
            <a:ext cx="4181445" cy="2286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8139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566115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134" y="927099"/>
            <a:ext cx="6872311" cy="70986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6437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0662" y="2257588"/>
            <a:ext cx="3348228" cy="3020344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545866" y="2257588"/>
            <a:ext cx="3339392" cy="302034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2127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38643" y="2489201"/>
            <a:ext cx="3940062" cy="353060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7296" y="2489203"/>
            <a:ext cx="3940062" cy="35306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6082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411" y="2489200"/>
            <a:ext cx="3936294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38643" y="3248491"/>
            <a:ext cx="3940062" cy="277131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7296" y="2489201"/>
            <a:ext cx="3940061" cy="75663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7296" y="3245836"/>
            <a:ext cx="3940062" cy="277396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70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33385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752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3" y="1447800"/>
            <a:ext cx="293863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9671" y="1447800"/>
            <a:ext cx="3935588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938645" y="3086846"/>
            <a:ext cx="2938638" cy="2933701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170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44" y="1381390"/>
            <a:ext cx="3236013" cy="157480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16485" y="1320800"/>
            <a:ext cx="3023694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38644" y="3086100"/>
            <a:ext cx="3236013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058F-B960-4439-B370-43D89816EE05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18501" y="295731"/>
            <a:ext cx="857250" cy="767687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fld id="{EB229B06-CF2A-459A-8CBC-F18C1D67D2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94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-1720" y="0"/>
            <a:ext cx="9907720" cy="6860798"/>
            <a:chOff x="-1588" y="0"/>
            <a:chExt cx="9145588" cy="6860798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8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-1588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5" name="Freeform 24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938643" y="927100"/>
            <a:ext cx="687403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6414" y="2489200"/>
            <a:ext cx="6874032" cy="353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05647" y="6365499"/>
            <a:ext cx="107314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40080" y="6365497"/>
            <a:ext cx="418144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6" name="Rectangle 25"/>
          <p:cNvSpPr/>
          <p:nvPr/>
        </p:nvSpPr>
        <p:spPr>
          <a:xfrm>
            <a:off x="8391114" y="0"/>
            <a:ext cx="74295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8318501" y="295731"/>
            <a:ext cx="857250" cy="767687"/>
          </a:xfrm>
          <a:prstGeom prst="rect">
            <a:avLst/>
          </a:prstGeom>
        </p:spPr>
        <p:txBody>
          <a:bodyPr anchor="b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29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  <p:sldLayoutId id="2147483734" r:id="rId12"/>
    <p:sldLayoutId id="2147483735" r:id="rId13"/>
    <p:sldLayoutId id="2147483736" r:id="rId14"/>
    <p:sldLayoutId id="2147483737" r:id="rId15"/>
    <p:sldLayoutId id="2147483738" r:id="rId16"/>
    <p:sldLayoutId id="2147483739" r:id="rId17"/>
    <p:sldLayoutId id="2147483740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0E10065-D922-4356-BCF0-F9C6760D4943}"/>
              </a:ext>
            </a:extLst>
          </p:cNvPr>
          <p:cNvSpPr/>
          <p:nvPr/>
        </p:nvSpPr>
        <p:spPr>
          <a:xfrm>
            <a:off x="4075900" y="1872761"/>
            <a:ext cx="5208777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759ECB9-CF22-4AF7-8CE3-F6456AEEC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859394"/>
              </p:ext>
            </p:extLst>
          </p:nvPr>
        </p:nvGraphicFramePr>
        <p:xfrm>
          <a:off x="4067106" y="1837588"/>
          <a:ext cx="5208777" cy="45293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4111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744111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66166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6616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77A66DD9-E878-4D2C-9F4C-5FD93E001DB5}"/>
              </a:ext>
            </a:extLst>
          </p:cNvPr>
          <p:cNvSpPr txBox="1"/>
          <p:nvPr/>
        </p:nvSpPr>
        <p:spPr>
          <a:xfrm>
            <a:off x="5151106" y="-370614"/>
            <a:ext cx="4124777" cy="230832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endParaRPr lang="en-US" altLang="ko-KR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  <a:p>
            <a:pPr algn="r"/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SCHEDULE</a:t>
            </a:r>
          </a:p>
          <a:p>
            <a:pPr algn="r"/>
            <a:r>
              <a:rPr lang="en-US" altLang="ko-KR" sz="4800" b="1" dirty="0">
                <a:solidFill>
                  <a:schemeClr val="bg1"/>
                </a:solidFill>
                <a:latin typeface="+mj-lt"/>
                <a:cs typeface="Arial" pitchFamily="34" charset="0"/>
              </a:rPr>
              <a:t>TEMPLATE</a:t>
            </a:r>
            <a:endParaRPr lang="ko-KR" altLang="en-US" sz="4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7601C09A-C71D-4CFF-9BDE-F79359CB905C}"/>
              </a:ext>
            </a:extLst>
          </p:cNvPr>
          <p:cNvSpPr/>
          <p:nvPr/>
        </p:nvSpPr>
        <p:spPr>
          <a:xfrm rot="16200000">
            <a:off x="-1026204" y="4277503"/>
            <a:ext cx="356860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4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cs typeface="Arial" pitchFamily="34" charset="0"/>
              </a:rPr>
              <a:t>SCHEDULE</a:t>
            </a:r>
            <a:endParaRPr lang="en-US" altLang="ko-KR" sz="54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A883911-0DAE-4180-99A7-138B1C921017}"/>
              </a:ext>
            </a:extLst>
          </p:cNvPr>
          <p:cNvSpPr/>
          <p:nvPr/>
        </p:nvSpPr>
        <p:spPr>
          <a:xfrm rot="16200000">
            <a:off x="-763365" y="4092838"/>
            <a:ext cx="5091843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r"/>
            <a:r>
              <a:rPr lang="en-US" altLang="ko-KR" sz="72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cs typeface="Arial" pitchFamily="34" charset="0"/>
              </a:rPr>
              <a:t>TEMPLATE</a:t>
            </a:r>
            <a:endParaRPr lang="ko-KR" altLang="en-US" sz="8800" b="1" dirty="0">
              <a:solidFill>
                <a:schemeClr val="bg1"/>
              </a:solidFill>
              <a:latin typeface="+mj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0113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73</TotalTime>
  <Words>17</Words>
  <Application>Microsoft Office PowerPoint</Application>
  <PresentationFormat>A4 Paper (210x297 mm)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Century Gothic</vt:lpstr>
      <vt:lpstr>Wingdings 3</vt:lpstr>
      <vt:lpstr>Ion Boardroom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user39</cp:lastModifiedBy>
  <cp:revision>14</cp:revision>
  <dcterms:created xsi:type="dcterms:W3CDTF">2018-12-04T07:41:15Z</dcterms:created>
  <dcterms:modified xsi:type="dcterms:W3CDTF">2021-10-01T02:42:06Z</dcterms:modified>
</cp:coreProperties>
</file>