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3"/>
  </p:notesMasterIdLst>
  <p:sldIdLst>
    <p:sldId id="269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14" d="100"/>
          <a:sy n="114" d="100"/>
        </p:scale>
        <p:origin x="1290" y="102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5CC7CC-FAE6-413D-B643-081554C56874}" type="datetimeFigureOut">
              <a:rPr lang="en-US" smtClean="0"/>
              <a:t>9/30/2021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D6A46D-7FB3-4E46-8D02-C1AEFCE2D5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606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794226-DCFC-4059-B351-D1AEFFD67F2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0739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9171" y="-8468"/>
            <a:ext cx="993395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24812" y="2404534"/>
            <a:ext cx="631227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24812" y="4050835"/>
            <a:ext cx="631227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75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400" y="4470400"/>
            <a:ext cx="687669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43069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92830" y="3632200"/>
            <a:ext cx="58714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470400"/>
            <a:ext cx="6876691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7441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931988"/>
            <a:ext cx="6876691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8409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459" y="609600"/>
            <a:ext cx="657819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22937" y="790378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7310008" y="2886556"/>
            <a:ext cx="49542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1582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7169" y="609600"/>
            <a:ext cx="6869920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60397" y="4013200"/>
            <a:ext cx="6876692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67615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165613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75421" y="609601"/>
            <a:ext cx="1060380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60399" y="609601"/>
            <a:ext cx="5627945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0798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asic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37737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4391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3971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2700869"/>
            <a:ext cx="6876691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4527448"/>
            <a:ext cx="6876691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895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90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60401" y="2160589"/>
            <a:ext cx="3345451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91637" y="2160590"/>
            <a:ext cx="3345453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459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399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188860" y="2160983"/>
            <a:ext cx="334822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88860" y="2737247"/>
            <a:ext cx="3348228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199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609600"/>
            <a:ext cx="6876690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76415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55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1498604"/>
            <a:ext cx="3022697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8882" y="514926"/>
            <a:ext cx="3668207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2777069"/>
            <a:ext cx="3022697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DFF08F-DC6B-4601-B491-B0F83F6DD2DA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4225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0399" y="4800600"/>
            <a:ext cx="687669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60399" y="609600"/>
            <a:ext cx="6876690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0399" y="5367338"/>
            <a:ext cx="6876690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D058F-B960-4439-B370-43D89816EE05}" type="datetimeFigureOut">
              <a:rPr lang="en-US" smtClean="0"/>
              <a:t>9/30/2021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229B06-CF2A-459A-8CBC-F18C1D67D2B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222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9172" y="-8468"/>
            <a:ext cx="993395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60400" y="609600"/>
            <a:ext cx="6876689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0399" y="2160590"/>
            <a:ext cx="6876690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55696" y="6041364"/>
            <a:ext cx="7411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DFF08F-DC6B-4601-B491-B0F83F6DD2DA}" type="datetimeFigureOut">
              <a:rPr lang="en-US" smtClean="0"/>
              <a:pPr/>
              <a:t>9/30/2021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399" y="6041364"/>
            <a:ext cx="5008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81732" y="6041364"/>
            <a:ext cx="5553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206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  <p:sldLayoutId id="2147483700" r:id="rId15"/>
    <p:sldLayoutId id="2147483701" r:id="rId16"/>
    <p:sldLayoutId id="2147483702" r:id="rId17"/>
    <p:sldLayoutId id="2147483651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371492D1-A0ED-4822-8B48-C4F91D059C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0022727"/>
              </p:ext>
            </p:extLst>
          </p:nvPr>
        </p:nvGraphicFramePr>
        <p:xfrm>
          <a:off x="983272" y="2013438"/>
          <a:ext cx="7939456" cy="40809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4208">
                  <a:extLst>
                    <a:ext uri="{9D8B030D-6E8A-4147-A177-3AD203B41FA5}">
                      <a16:colId xmlns:a16="http://schemas.microsoft.com/office/drawing/2014/main" val="1785762788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3466847420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1749720529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3764274064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3270238727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524675056"/>
                    </a:ext>
                  </a:extLst>
                </a:gridCol>
                <a:gridCol w="1134208">
                  <a:extLst>
                    <a:ext uri="{9D8B030D-6E8A-4147-A177-3AD203B41FA5}">
                      <a16:colId xmlns:a16="http://schemas.microsoft.com/office/drawing/2014/main" val="1489709783"/>
                    </a:ext>
                  </a:extLst>
                </a:gridCol>
              </a:tblGrid>
              <a:tr h="510115"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MON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TUE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WED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THU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FRI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pc="300" dirty="0">
                          <a:solidFill>
                            <a:schemeClr val="bg1"/>
                          </a:solidFill>
                        </a:rPr>
                        <a:t>SAT</a:t>
                      </a: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9872428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1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4424151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54419385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3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3305552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4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57625932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3607054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58630034"/>
                  </a:ext>
                </a:extLst>
              </a:tr>
              <a:tr h="510115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</a:txBody>
                  <a:tcPr marL="0" marR="0" marT="0" marB="0"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chemeClr val="bg1"/>
                        </a:solidFill>
                      </a:endParaRPr>
                    </a:p>
                  </a:txBody>
                  <a:tcPr marL="0" marR="0" marT="0" marB="0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42736461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5DA5C802-DB15-4654-8B4E-6FC5DA394B8D}"/>
              </a:ext>
            </a:extLst>
          </p:cNvPr>
          <p:cNvSpPr txBox="1"/>
          <p:nvPr/>
        </p:nvSpPr>
        <p:spPr>
          <a:xfrm>
            <a:off x="2046913" y="1023457"/>
            <a:ext cx="64930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chemeClr val="bg1"/>
                </a:solidFill>
              </a:rPr>
              <a:t>SCHEDULE TEMPLATE</a:t>
            </a:r>
          </a:p>
        </p:txBody>
      </p:sp>
    </p:spTree>
    <p:extLst>
      <p:ext uri="{BB962C8B-B14F-4D97-AF65-F5344CB8AC3E}">
        <p14:creationId xmlns:p14="http://schemas.microsoft.com/office/powerpoint/2010/main" val="460297666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69</TotalTime>
  <Words>16</Words>
  <Application>Microsoft Office PowerPoint</Application>
  <PresentationFormat>A4 Paper (210x297 mm)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Trebuchet MS</vt:lpstr>
      <vt:lpstr>Wingdings 3</vt:lpstr>
      <vt:lpstr>Facet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user39</cp:lastModifiedBy>
  <cp:revision>14</cp:revision>
  <dcterms:created xsi:type="dcterms:W3CDTF">2018-12-04T07:41:15Z</dcterms:created>
  <dcterms:modified xsi:type="dcterms:W3CDTF">2021-10-01T02:38:48Z</dcterms:modified>
</cp:coreProperties>
</file>