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90" r:id="rId4"/>
  </p:sldMasterIdLst>
  <p:notesMasterIdLst>
    <p:notesMasterId r:id="rId10"/>
  </p:notesMasterIdLst>
  <p:handoutMasterIdLst>
    <p:handoutMasterId r:id="rId11"/>
  </p:handoutMasterIdLst>
  <p:sldIdLst>
    <p:sldId id="262" r:id="rId5"/>
    <p:sldId id="265" r:id="rId6"/>
    <p:sldId id="259" r:id="rId7"/>
    <p:sldId id="261" r:id="rId8"/>
    <p:sldId id="26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87"/>
  </p:normalViewPr>
  <p:slideViewPr>
    <p:cSldViewPr snapToGrid="0" snapToObjects="1">
      <p:cViewPr varScale="1">
        <p:scale>
          <a:sx n="73" d="100"/>
          <a:sy n="73" d="100"/>
        </p:scale>
        <p:origin x="78" y="9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F2D-41CA-85CD-3070442D569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F2D-41CA-85CD-3070442D569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F2D-41CA-85CD-3070442D569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F2D-41CA-85CD-3070442D5696}"/>
              </c:ext>
            </c:extLst>
          </c:dPt>
          <c:cat>
            <c:strRef>
              <c:f>Sheet1!$A$2:$A$5</c:f>
              <c:strCache>
                <c:ptCount val="4"/>
                <c:pt idx="0">
                  <c:v>6th</c:v>
                </c:pt>
                <c:pt idx="1">
                  <c:v>7th</c:v>
                </c:pt>
                <c:pt idx="2">
                  <c:v>8th</c:v>
                </c:pt>
                <c:pt idx="3">
                  <c:v>9th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91-4AF2-B4D2-4567C60827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acrossLinear" id="2">
  <a:schemeClr val="accent1"/>
  <a:schemeClr val="accent2"/>
  <a:schemeClr val="accent3"/>
  <a:schemeClr val="accent4"/>
  <a:schemeClr val="accent5"/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accent5_2">
  <dgm:title val=""/>
  <dgm:desc val=""/>
  <dgm:catLst>
    <dgm:cat type="accent5" pri="15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720856-93F0-4CC7-B7FD-2466914A11D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accent5_2" csCatId="accent5" phldr="1"/>
      <dgm:spPr/>
    </dgm:pt>
    <dgm:pt modelId="{4AF52931-E4CA-4429-AACB-B8747CDB2409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Research</a:t>
          </a:r>
        </a:p>
      </dgm:t>
    </dgm:pt>
    <dgm:pt modelId="{67B2FC97-2FAE-4EFE-9DEE-E4216C657F35}" type="parTrans" cxnId="{F82329C8-C3B2-4E9B-9033-528488D72705}">
      <dgm:prSet/>
      <dgm:spPr/>
      <dgm:t>
        <a:bodyPr/>
        <a:lstStyle/>
        <a:p>
          <a:endParaRPr lang="en-US"/>
        </a:p>
      </dgm:t>
    </dgm:pt>
    <dgm:pt modelId="{D86AF01C-9CBC-41F8-9354-48CD82BDFDC9}" type="sibTrans" cxnId="{F82329C8-C3B2-4E9B-9033-528488D72705}">
      <dgm:prSet/>
      <dgm:spPr/>
      <dgm:t>
        <a:bodyPr/>
        <a:lstStyle/>
        <a:p>
          <a:endParaRPr lang="en-US"/>
        </a:p>
      </dgm:t>
    </dgm:pt>
    <dgm:pt modelId="{81BEB84D-9A77-49C6-9301-B3359FCAC75F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Communication</a:t>
          </a:r>
        </a:p>
      </dgm:t>
    </dgm:pt>
    <dgm:pt modelId="{AE4D0D43-0332-4F79-8D35-BCD8C10758AE}" type="parTrans" cxnId="{420EF6C4-7321-43BE-A2FC-253606B1E06A}">
      <dgm:prSet/>
      <dgm:spPr/>
      <dgm:t>
        <a:bodyPr/>
        <a:lstStyle/>
        <a:p>
          <a:endParaRPr lang="en-US"/>
        </a:p>
      </dgm:t>
    </dgm:pt>
    <dgm:pt modelId="{5D260F18-25D2-4074-87F1-7E78DDA61C58}" type="sibTrans" cxnId="{420EF6C4-7321-43BE-A2FC-253606B1E06A}">
      <dgm:prSet/>
      <dgm:spPr/>
      <dgm:t>
        <a:bodyPr/>
        <a:lstStyle/>
        <a:p>
          <a:endParaRPr lang="en-US"/>
        </a:p>
      </dgm:t>
    </dgm:pt>
    <dgm:pt modelId="{BFF9359E-E9B1-4B73-BACC-2C7988765B16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Curiosity</a:t>
          </a:r>
        </a:p>
      </dgm:t>
    </dgm:pt>
    <dgm:pt modelId="{6E0A40FA-1B79-4089-8B9A-3BA22865FE4E}" type="parTrans" cxnId="{516EC545-1971-48B3-978C-4756FCDCCFD9}">
      <dgm:prSet/>
      <dgm:spPr/>
      <dgm:t>
        <a:bodyPr/>
        <a:lstStyle/>
        <a:p>
          <a:endParaRPr lang="en-US"/>
        </a:p>
      </dgm:t>
    </dgm:pt>
    <dgm:pt modelId="{1CEF1965-C516-4C44-BAE3-2FA3F5116930}" type="sibTrans" cxnId="{516EC545-1971-48B3-978C-4756FCDCCFD9}">
      <dgm:prSet/>
      <dgm:spPr/>
      <dgm:t>
        <a:bodyPr/>
        <a:lstStyle/>
        <a:p>
          <a:endParaRPr lang="en-US"/>
        </a:p>
      </dgm:t>
    </dgm:pt>
    <dgm:pt modelId="{536D0097-A245-4152-8984-CC3ABB7DF273}" type="pres">
      <dgm:prSet presAssocID="{C7720856-93F0-4CC7-B7FD-2466914A11D4}" presName="root" presStyleCnt="0">
        <dgm:presLayoutVars>
          <dgm:dir/>
          <dgm:resizeHandles val="exact"/>
        </dgm:presLayoutVars>
      </dgm:prSet>
      <dgm:spPr/>
    </dgm:pt>
    <dgm:pt modelId="{DB8DBD9D-81A4-425A-BACC-11558B39BA4F}" type="pres">
      <dgm:prSet presAssocID="{4AF52931-E4CA-4429-AACB-B8747CDB2409}" presName="compNode" presStyleCnt="0"/>
      <dgm:spPr/>
    </dgm:pt>
    <dgm:pt modelId="{DE4D0CB4-0619-47EF-A746-365405D39958}" type="pres">
      <dgm:prSet presAssocID="{4AF52931-E4CA-4429-AACB-B8747CDB2409}" presName="bgRect" presStyleLbl="bgShp" presStyleIdx="0" presStyleCnt="3"/>
      <dgm:spPr/>
    </dgm:pt>
    <dgm:pt modelId="{ABC6D826-A6E6-42EC-BF0E-9025B33009B2}" type="pres">
      <dgm:prSet presAssocID="{4AF52931-E4CA-4429-AACB-B8747CDB240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3E7294FB-7627-4D43-88C1-EE466B3369AD}" type="pres">
      <dgm:prSet presAssocID="{4AF52931-E4CA-4429-AACB-B8747CDB2409}" presName="spaceRect" presStyleCnt="0"/>
      <dgm:spPr/>
    </dgm:pt>
    <dgm:pt modelId="{573FC8C9-03E6-4269-9DB7-824A4479C21C}" type="pres">
      <dgm:prSet presAssocID="{4AF52931-E4CA-4429-AACB-B8747CDB2409}" presName="parTx" presStyleLbl="revTx" presStyleIdx="0" presStyleCnt="3">
        <dgm:presLayoutVars>
          <dgm:chMax val="0"/>
          <dgm:chPref val="0"/>
        </dgm:presLayoutVars>
      </dgm:prSet>
      <dgm:spPr/>
    </dgm:pt>
    <dgm:pt modelId="{5F2C253B-D9B7-4F6A-BC58-58675D37BE4B}" type="pres">
      <dgm:prSet presAssocID="{D86AF01C-9CBC-41F8-9354-48CD82BDFDC9}" presName="sibTrans" presStyleCnt="0"/>
      <dgm:spPr/>
    </dgm:pt>
    <dgm:pt modelId="{6802359D-3E26-495D-95C0-D50D2FF0A0AB}" type="pres">
      <dgm:prSet presAssocID="{81BEB84D-9A77-49C6-9301-B3359FCAC75F}" presName="compNode" presStyleCnt="0"/>
      <dgm:spPr/>
    </dgm:pt>
    <dgm:pt modelId="{B58CA141-504B-412A-818E-73651C363A3D}" type="pres">
      <dgm:prSet presAssocID="{81BEB84D-9A77-49C6-9301-B3359FCAC75F}" presName="bgRect" presStyleLbl="bgShp" presStyleIdx="1" presStyleCnt="3"/>
      <dgm:spPr/>
    </dgm:pt>
    <dgm:pt modelId="{AFC95015-001F-49EB-8731-0714E310C46E}" type="pres">
      <dgm:prSet presAssocID="{81BEB84D-9A77-49C6-9301-B3359FCAC75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D4F75FDB-FBCC-4B87-AABC-5ADBB261BB02}" type="pres">
      <dgm:prSet presAssocID="{81BEB84D-9A77-49C6-9301-B3359FCAC75F}" presName="spaceRect" presStyleCnt="0"/>
      <dgm:spPr/>
    </dgm:pt>
    <dgm:pt modelId="{8C6416B8-BF6E-4B19-A8CD-80E01FEB1ED8}" type="pres">
      <dgm:prSet presAssocID="{81BEB84D-9A77-49C6-9301-B3359FCAC75F}" presName="parTx" presStyleLbl="revTx" presStyleIdx="1" presStyleCnt="3">
        <dgm:presLayoutVars>
          <dgm:chMax val="0"/>
          <dgm:chPref val="0"/>
        </dgm:presLayoutVars>
      </dgm:prSet>
      <dgm:spPr/>
    </dgm:pt>
    <dgm:pt modelId="{91C06081-CFBE-49AB-AE47-FB2FE4BD1620}" type="pres">
      <dgm:prSet presAssocID="{5D260F18-25D2-4074-87F1-7E78DDA61C58}" presName="sibTrans" presStyleCnt="0"/>
      <dgm:spPr/>
    </dgm:pt>
    <dgm:pt modelId="{780F5C81-E187-46CA-9F2B-7655A74715CA}" type="pres">
      <dgm:prSet presAssocID="{BFF9359E-E9B1-4B73-BACC-2C7988765B16}" presName="compNode" presStyleCnt="0"/>
      <dgm:spPr/>
    </dgm:pt>
    <dgm:pt modelId="{2DD6782C-3741-43AC-8E3F-C7C2A5A092FE}" type="pres">
      <dgm:prSet presAssocID="{BFF9359E-E9B1-4B73-BACC-2C7988765B16}" presName="bgRect" presStyleLbl="bgShp" presStyleIdx="2" presStyleCnt="3"/>
      <dgm:spPr/>
    </dgm:pt>
    <dgm:pt modelId="{22E3D4D5-84E6-41EE-BF94-D56D24841B8B}" type="pres">
      <dgm:prSet presAssocID="{BFF9359E-E9B1-4B73-BACC-2C7988765B1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97079802-B104-4A91-9CE1-92B9B5C9364A}" type="pres">
      <dgm:prSet presAssocID="{BFF9359E-E9B1-4B73-BACC-2C7988765B16}" presName="spaceRect" presStyleCnt="0"/>
      <dgm:spPr/>
    </dgm:pt>
    <dgm:pt modelId="{61C9C6B6-F051-4AFC-B696-34674ED32FC0}" type="pres">
      <dgm:prSet presAssocID="{BFF9359E-E9B1-4B73-BACC-2C7988765B16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6CE42D31-A5CD-4293-9252-02BB7390D545}" type="presOf" srcId="{4AF52931-E4CA-4429-AACB-B8747CDB2409}" destId="{573FC8C9-03E6-4269-9DB7-824A4479C21C}" srcOrd="0" destOrd="0" presId="urn:microsoft.com/office/officeart/2018/2/layout/IconVerticalSolidList"/>
    <dgm:cxn modelId="{516EC545-1971-48B3-978C-4756FCDCCFD9}" srcId="{C7720856-93F0-4CC7-B7FD-2466914A11D4}" destId="{BFF9359E-E9B1-4B73-BACC-2C7988765B16}" srcOrd="2" destOrd="0" parTransId="{6E0A40FA-1B79-4089-8B9A-3BA22865FE4E}" sibTransId="{1CEF1965-C516-4C44-BAE3-2FA3F5116930}"/>
    <dgm:cxn modelId="{F9899549-F706-4D9A-8D30-CC87785A4BD1}" type="presOf" srcId="{BFF9359E-E9B1-4B73-BACC-2C7988765B16}" destId="{61C9C6B6-F051-4AFC-B696-34674ED32FC0}" srcOrd="0" destOrd="0" presId="urn:microsoft.com/office/officeart/2018/2/layout/IconVerticalSolidList"/>
    <dgm:cxn modelId="{745B6C74-C9FD-47F7-996E-2D57D164A5C8}" type="presOf" srcId="{81BEB84D-9A77-49C6-9301-B3359FCAC75F}" destId="{8C6416B8-BF6E-4B19-A8CD-80E01FEB1ED8}" srcOrd="0" destOrd="0" presId="urn:microsoft.com/office/officeart/2018/2/layout/IconVerticalSolidList"/>
    <dgm:cxn modelId="{420EF6C4-7321-43BE-A2FC-253606B1E06A}" srcId="{C7720856-93F0-4CC7-B7FD-2466914A11D4}" destId="{81BEB84D-9A77-49C6-9301-B3359FCAC75F}" srcOrd="1" destOrd="0" parTransId="{AE4D0D43-0332-4F79-8D35-BCD8C10758AE}" sibTransId="{5D260F18-25D2-4074-87F1-7E78DDA61C58}"/>
    <dgm:cxn modelId="{F82329C8-C3B2-4E9B-9033-528488D72705}" srcId="{C7720856-93F0-4CC7-B7FD-2466914A11D4}" destId="{4AF52931-E4CA-4429-AACB-B8747CDB2409}" srcOrd="0" destOrd="0" parTransId="{67B2FC97-2FAE-4EFE-9DEE-E4216C657F35}" sibTransId="{D86AF01C-9CBC-41F8-9354-48CD82BDFDC9}"/>
    <dgm:cxn modelId="{0314A3D2-5E17-48C8-86C5-FD62237EACB0}" type="presOf" srcId="{C7720856-93F0-4CC7-B7FD-2466914A11D4}" destId="{536D0097-A245-4152-8984-CC3ABB7DF273}" srcOrd="0" destOrd="0" presId="urn:microsoft.com/office/officeart/2018/2/layout/IconVerticalSolidList"/>
    <dgm:cxn modelId="{98B89911-E2C3-40B5-8E4D-32E9D5AF57FA}" type="presParOf" srcId="{536D0097-A245-4152-8984-CC3ABB7DF273}" destId="{DB8DBD9D-81A4-425A-BACC-11558B39BA4F}" srcOrd="0" destOrd="0" presId="urn:microsoft.com/office/officeart/2018/2/layout/IconVerticalSolidList"/>
    <dgm:cxn modelId="{AC1D2426-5DFE-4D6E-A87C-447D261455F2}" type="presParOf" srcId="{DB8DBD9D-81A4-425A-BACC-11558B39BA4F}" destId="{DE4D0CB4-0619-47EF-A746-365405D39958}" srcOrd="0" destOrd="0" presId="urn:microsoft.com/office/officeart/2018/2/layout/IconVerticalSolidList"/>
    <dgm:cxn modelId="{1D260F22-1154-411C-BE72-65712F06CB44}" type="presParOf" srcId="{DB8DBD9D-81A4-425A-BACC-11558B39BA4F}" destId="{ABC6D826-A6E6-42EC-BF0E-9025B33009B2}" srcOrd="1" destOrd="0" presId="urn:microsoft.com/office/officeart/2018/2/layout/IconVerticalSolidList"/>
    <dgm:cxn modelId="{851491A2-CC50-4F98-8620-1B16BCAA1E5F}" type="presParOf" srcId="{DB8DBD9D-81A4-425A-BACC-11558B39BA4F}" destId="{3E7294FB-7627-4D43-88C1-EE466B3369AD}" srcOrd="2" destOrd="0" presId="urn:microsoft.com/office/officeart/2018/2/layout/IconVerticalSolidList"/>
    <dgm:cxn modelId="{334AEA8F-9DBB-474B-B77E-C1F08C98FC4E}" type="presParOf" srcId="{DB8DBD9D-81A4-425A-BACC-11558B39BA4F}" destId="{573FC8C9-03E6-4269-9DB7-824A4479C21C}" srcOrd="3" destOrd="0" presId="urn:microsoft.com/office/officeart/2018/2/layout/IconVerticalSolidList"/>
    <dgm:cxn modelId="{254B904F-3F35-42D3-93F4-1CDEA88A8153}" type="presParOf" srcId="{536D0097-A245-4152-8984-CC3ABB7DF273}" destId="{5F2C253B-D9B7-4F6A-BC58-58675D37BE4B}" srcOrd="1" destOrd="0" presId="urn:microsoft.com/office/officeart/2018/2/layout/IconVerticalSolidList"/>
    <dgm:cxn modelId="{EA473A5F-67A7-465E-8AF0-BCC7AA4998D7}" type="presParOf" srcId="{536D0097-A245-4152-8984-CC3ABB7DF273}" destId="{6802359D-3E26-495D-95C0-D50D2FF0A0AB}" srcOrd="2" destOrd="0" presId="urn:microsoft.com/office/officeart/2018/2/layout/IconVerticalSolidList"/>
    <dgm:cxn modelId="{3EA1E20D-3681-4C75-B15D-5D1DD3930DEE}" type="presParOf" srcId="{6802359D-3E26-495D-95C0-D50D2FF0A0AB}" destId="{B58CA141-504B-412A-818E-73651C363A3D}" srcOrd="0" destOrd="0" presId="urn:microsoft.com/office/officeart/2018/2/layout/IconVerticalSolidList"/>
    <dgm:cxn modelId="{FDCE3AB2-924B-400D-A9DE-D08297DAF291}" type="presParOf" srcId="{6802359D-3E26-495D-95C0-D50D2FF0A0AB}" destId="{AFC95015-001F-49EB-8731-0714E310C46E}" srcOrd="1" destOrd="0" presId="urn:microsoft.com/office/officeart/2018/2/layout/IconVerticalSolidList"/>
    <dgm:cxn modelId="{BDA015F8-97AE-48DF-93CC-7552465E4756}" type="presParOf" srcId="{6802359D-3E26-495D-95C0-D50D2FF0A0AB}" destId="{D4F75FDB-FBCC-4B87-AABC-5ADBB261BB02}" srcOrd="2" destOrd="0" presId="urn:microsoft.com/office/officeart/2018/2/layout/IconVerticalSolidList"/>
    <dgm:cxn modelId="{9F0D6FCF-B728-4D45-BA20-DEE7162FFE27}" type="presParOf" srcId="{6802359D-3E26-495D-95C0-D50D2FF0A0AB}" destId="{8C6416B8-BF6E-4B19-A8CD-80E01FEB1ED8}" srcOrd="3" destOrd="0" presId="urn:microsoft.com/office/officeart/2018/2/layout/IconVerticalSolidList"/>
    <dgm:cxn modelId="{473851C0-4FDC-4DB1-8FC0-25AAC7B6CF71}" type="presParOf" srcId="{536D0097-A245-4152-8984-CC3ABB7DF273}" destId="{91C06081-CFBE-49AB-AE47-FB2FE4BD1620}" srcOrd="3" destOrd="0" presId="urn:microsoft.com/office/officeart/2018/2/layout/IconVerticalSolidList"/>
    <dgm:cxn modelId="{9CA6B505-46F0-4253-ADF2-226B921D100B}" type="presParOf" srcId="{536D0097-A245-4152-8984-CC3ABB7DF273}" destId="{780F5C81-E187-46CA-9F2B-7655A74715CA}" srcOrd="4" destOrd="0" presId="urn:microsoft.com/office/officeart/2018/2/layout/IconVerticalSolidList"/>
    <dgm:cxn modelId="{9D4847BD-25B9-4A68-8068-0711BBEAA0D7}" type="presParOf" srcId="{780F5C81-E187-46CA-9F2B-7655A74715CA}" destId="{2DD6782C-3741-43AC-8E3F-C7C2A5A092FE}" srcOrd="0" destOrd="0" presId="urn:microsoft.com/office/officeart/2018/2/layout/IconVerticalSolidList"/>
    <dgm:cxn modelId="{59281DA9-0529-406E-9193-EE63F35ED646}" type="presParOf" srcId="{780F5C81-E187-46CA-9F2B-7655A74715CA}" destId="{22E3D4D5-84E6-41EE-BF94-D56D24841B8B}" srcOrd="1" destOrd="0" presId="urn:microsoft.com/office/officeart/2018/2/layout/IconVerticalSolidList"/>
    <dgm:cxn modelId="{A8B9FF69-B1EC-4F7B-AF3A-3114F1BD1D77}" type="presParOf" srcId="{780F5C81-E187-46CA-9F2B-7655A74715CA}" destId="{97079802-B104-4A91-9CE1-92B9B5C9364A}" srcOrd="2" destOrd="0" presId="urn:microsoft.com/office/officeart/2018/2/layout/IconVerticalSolidList"/>
    <dgm:cxn modelId="{B7EF2B86-7E13-4C54-9A10-7AF5ADA58315}" type="presParOf" srcId="{780F5C81-E187-46CA-9F2B-7655A74715CA}" destId="{61C9C6B6-F051-4AFC-B696-34674ED32FC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503D04-C97E-4622-AE07-D0307CB3B4CA}" type="doc">
      <dgm:prSet loTypeId="urn:microsoft.com/office/officeart/2016/7/layout/RepeatingBendingProcessNew" loCatId="process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AC263CB-8256-4B03-92FE-1622698FB3E9}">
      <dgm:prSet custT="1"/>
      <dgm:spPr/>
      <dgm:t>
        <a:bodyPr anchor="ctr"/>
        <a:lstStyle/>
        <a:p>
          <a:r>
            <a:rPr lang="en-US" sz="2000" dirty="0">
              <a:solidFill>
                <a:schemeClr val="bg1"/>
              </a:solidFill>
            </a:rPr>
            <a:t>6</a:t>
          </a:r>
          <a:r>
            <a:rPr lang="en-US" sz="2000" baseline="30000" dirty="0">
              <a:solidFill>
                <a:schemeClr val="bg1"/>
              </a:solidFill>
            </a:rPr>
            <a:t>th</a:t>
          </a:r>
          <a:r>
            <a:rPr lang="en-US" sz="2000" dirty="0">
              <a:solidFill>
                <a:schemeClr val="bg1"/>
              </a:solidFill>
            </a:rPr>
            <a:t> Grade:</a:t>
          </a:r>
          <a:br>
            <a:rPr lang="en-US" sz="2000" dirty="0">
              <a:solidFill>
                <a:schemeClr val="bg1"/>
              </a:solidFill>
            </a:rPr>
          </a:br>
          <a:r>
            <a:rPr lang="en-US" sz="2000" dirty="0">
              <a:solidFill>
                <a:schemeClr val="bg1"/>
              </a:solidFill>
            </a:rPr>
            <a:t>Basics</a:t>
          </a:r>
        </a:p>
      </dgm:t>
    </dgm:pt>
    <dgm:pt modelId="{0BEED663-FC38-4EAD-940F-4C475D2C87DB}" type="parTrans" cxnId="{C5E94186-9CB6-4C42-92B3-C546CC53A7B9}">
      <dgm:prSet/>
      <dgm:spPr/>
      <dgm:t>
        <a:bodyPr/>
        <a:lstStyle/>
        <a:p>
          <a:endParaRPr lang="en-US" sz="2000"/>
        </a:p>
      </dgm:t>
    </dgm:pt>
    <dgm:pt modelId="{808B76D0-8EC7-469A-93AC-7A6017188A9D}" type="sibTrans" cxnId="{C5E94186-9CB6-4C42-92B3-C546CC53A7B9}">
      <dgm:prSet custT="1"/>
      <dgm:spPr/>
      <dgm:t>
        <a:bodyPr/>
        <a:lstStyle/>
        <a:p>
          <a:endParaRPr lang="en-US" sz="2000" dirty="0"/>
        </a:p>
      </dgm:t>
    </dgm:pt>
    <dgm:pt modelId="{4E8D2E69-0173-4BD3-B96A-7A9C5DD12B47}">
      <dgm:prSet custT="1"/>
      <dgm:spPr/>
      <dgm:t>
        <a:bodyPr anchor="ctr"/>
        <a:lstStyle/>
        <a:p>
          <a:r>
            <a:rPr lang="en-US" sz="2000" dirty="0">
              <a:solidFill>
                <a:schemeClr val="bg1"/>
              </a:solidFill>
            </a:rPr>
            <a:t>7</a:t>
          </a:r>
          <a:r>
            <a:rPr lang="en-US" sz="2000" baseline="30000" dirty="0">
              <a:solidFill>
                <a:schemeClr val="bg1"/>
              </a:solidFill>
            </a:rPr>
            <a:t>th</a:t>
          </a:r>
          <a:r>
            <a:rPr lang="en-US" sz="2000" dirty="0">
              <a:solidFill>
                <a:schemeClr val="bg1"/>
              </a:solidFill>
            </a:rPr>
            <a:t> Grade:</a:t>
          </a:r>
          <a:br>
            <a:rPr lang="en-US" sz="2000" dirty="0">
              <a:solidFill>
                <a:schemeClr val="bg1"/>
              </a:solidFill>
            </a:rPr>
          </a:br>
          <a:r>
            <a:rPr lang="en-US" sz="2000" dirty="0">
              <a:solidFill>
                <a:schemeClr val="bg1"/>
              </a:solidFill>
            </a:rPr>
            <a:t>Scientific Method</a:t>
          </a:r>
        </a:p>
      </dgm:t>
    </dgm:pt>
    <dgm:pt modelId="{B954BF22-E3B3-4A1C-802E-590228BE2D9C}" type="parTrans" cxnId="{0F866C41-EB5F-47BD-A2CD-A58671F15B67}">
      <dgm:prSet/>
      <dgm:spPr/>
      <dgm:t>
        <a:bodyPr/>
        <a:lstStyle/>
        <a:p>
          <a:endParaRPr lang="en-US" sz="2000"/>
        </a:p>
      </dgm:t>
    </dgm:pt>
    <dgm:pt modelId="{FEF1E80E-8A9E-4B0A-817C-2A4CFDCF3FB2}" type="sibTrans" cxnId="{0F866C41-EB5F-47BD-A2CD-A58671F15B67}">
      <dgm:prSet custT="1"/>
      <dgm:spPr/>
      <dgm:t>
        <a:bodyPr/>
        <a:lstStyle/>
        <a:p>
          <a:endParaRPr lang="en-US" sz="2000" dirty="0"/>
        </a:p>
      </dgm:t>
    </dgm:pt>
    <dgm:pt modelId="{93A6A030-ABAB-4EFA-B539-0FDB3E07C1EF}">
      <dgm:prSet custT="1"/>
      <dgm:spPr/>
      <dgm:t>
        <a:bodyPr anchor="ctr"/>
        <a:lstStyle/>
        <a:p>
          <a:r>
            <a:rPr lang="en-US" sz="2000" dirty="0">
              <a:solidFill>
                <a:schemeClr val="bg1"/>
              </a:solidFill>
            </a:rPr>
            <a:t>8</a:t>
          </a:r>
          <a:r>
            <a:rPr lang="en-US" sz="2000" baseline="30000" dirty="0">
              <a:solidFill>
                <a:schemeClr val="bg1"/>
              </a:solidFill>
            </a:rPr>
            <a:t>h</a:t>
          </a:r>
          <a:r>
            <a:rPr lang="en-US" sz="2000" dirty="0">
              <a:solidFill>
                <a:schemeClr val="bg1"/>
              </a:solidFill>
            </a:rPr>
            <a:t> Grade:</a:t>
          </a:r>
          <a:br>
            <a:rPr lang="en-US" sz="2000" dirty="0">
              <a:solidFill>
                <a:schemeClr val="bg1"/>
              </a:solidFill>
            </a:rPr>
          </a:br>
          <a:r>
            <a:rPr lang="en-US" sz="2000" dirty="0">
              <a:solidFill>
                <a:schemeClr val="bg1"/>
              </a:solidFill>
            </a:rPr>
            <a:t>Research</a:t>
          </a:r>
        </a:p>
      </dgm:t>
    </dgm:pt>
    <dgm:pt modelId="{3D674B97-6DC6-4A12-85BA-0976D3064237}" type="parTrans" cxnId="{4B40C8DC-6B57-4F5B-8440-7241C649700B}">
      <dgm:prSet/>
      <dgm:spPr/>
      <dgm:t>
        <a:bodyPr/>
        <a:lstStyle/>
        <a:p>
          <a:endParaRPr lang="en-US" sz="2000"/>
        </a:p>
      </dgm:t>
    </dgm:pt>
    <dgm:pt modelId="{BFE0749E-E343-4A6F-BD09-2810EE6B4BD7}" type="sibTrans" cxnId="{4B40C8DC-6B57-4F5B-8440-7241C649700B}">
      <dgm:prSet custT="1"/>
      <dgm:spPr/>
      <dgm:t>
        <a:bodyPr/>
        <a:lstStyle/>
        <a:p>
          <a:endParaRPr lang="en-US" sz="2000" dirty="0"/>
        </a:p>
      </dgm:t>
    </dgm:pt>
    <dgm:pt modelId="{76D56F19-2708-49DB-8F92-D8AC45F23A9A}">
      <dgm:prSet custT="1"/>
      <dgm:spPr>
        <a:solidFill>
          <a:schemeClr val="accent1"/>
        </a:solidFill>
      </dgm:spPr>
      <dgm:t>
        <a:bodyPr anchor="ctr"/>
        <a:lstStyle/>
        <a:p>
          <a:r>
            <a:rPr lang="en-US" sz="2000" dirty="0">
              <a:solidFill>
                <a:schemeClr val="bg1"/>
              </a:solidFill>
            </a:rPr>
            <a:t>9</a:t>
          </a:r>
          <a:r>
            <a:rPr lang="en-US" sz="2000" baseline="30000" dirty="0">
              <a:solidFill>
                <a:schemeClr val="bg1"/>
              </a:solidFill>
            </a:rPr>
            <a:t>th</a:t>
          </a:r>
          <a:r>
            <a:rPr lang="en-US" sz="2000" dirty="0">
              <a:solidFill>
                <a:schemeClr val="bg1"/>
              </a:solidFill>
            </a:rPr>
            <a:t> Grade:</a:t>
          </a:r>
          <a:br>
            <a:rPr lang="en-US" sz="2000" dirty="0">
              <a:solidFill>
                <a:schemeClr val="bg1"/>
              </a:solidFill>
            </a:rPr>
          </a:br>
          <a:r>
            <a:rPr lang="en-US" sz="2000" dirty="0">
              <a:solidFill>
                <a:schemeClr val="bg1"/>
              </a:solidFill>
            </a:rPr>
            <a:t>Final Thesis</a:t>
          </a:r>
        </a:p>
      </dgm:t>
    </dgm:pt>
    <dgm:pt modelId="{9D5610C2-0A12-494A-AC46-8DD17C08B09F}" type="parTrans" cxnId="{32E90211-17E0-4DDF-9274-DD3E46D811B8}">
      <dgm:prSet/>
      <dgm:spPr/>
      <dgm:t>
        <a:bodyPr/>
        <a:lstStyle/>
        <a:p>
          <a:endParaRPr lang="en-US" sz="2000"/>
        </a:p>
      </dgm:t>
    </dgm:pt>
    <dgm:pt modelId="{EC8965A1-F755-4945-8AAC-DCF1F68F011E}" type="sibTrans" cxnId="{32E90211-17E0-4DDF-9274-DD3E46D811B8}">
      <dgm:prSet/>
      <dgm:spPr/>
      <dgm:t>
        <a:bodyPr/>
        <a:lstStyle/>
        <a:p>
          <a:endParaRPr lang="en-US" sz="2000"/>
        </a:p>
      </dgm:t>
    </dgm:pt>
    <dgm:pt modelId="{C7117AA3-29D3-A641-A58D-533CC172901B}" type="pres">
      <dgm:prSet presAssocID="{D4503D04-C97E-4622-AE07-D0307CB3B4CA}" presName="Name0" presStyleCnt="0">
        <dgm:presLayoutVars>
          <dgm:dir/>
          <dgm:resizeHandles val="exact"/>
        </dgm:presLayoutVars>
      </dgm:prSet>
      <dgm:spPr/>
    </dgm:pt>
    <dgm:pt modelId="{591CA60E-213E-7B4B-B9DE-D89D137D3DA9}" type="pres">
      <dgm:prSet presAssocID="{AAC263CB-8256-4B03-92FE-1622698FB3E9}" presName="node" presStyleLbl="node1" presStyleIdx="0" presStyleCnt="4">
        <dgm:presLayoutVars>
          <dgm:bulletEnabled val="1"/>
        </dgm:presLayoutVars>
      </dgm:prSet>
      <dgm:spPr/>
    </dgm:pt>
    <dgm:pt modelId="{0B9714F2-E001-9048-99B0-C46EAB1CEAC1}" type="pres">
      <dgm:prSet presAssocID="{808B76D0-8EC7-469A-93AC-7A6017188A9D}" presName="sibTrans" presStyleLbl="sibTrans1D1" presStyleIdx="0" presStyleCnt="3"/>
      <dgm:spPr/>
    </dgm:pt>
    <dgm:pt modelId="{DBF0B936-C069-4B45-92D0-BC84490381D7}" type="pres">
      <dgm:prSet presAssocID="{808B76D0-8EC7-469A-93AC-7A6017188A9D}" presName="connectorText" presStyleLbl="sibTrans1D1" presStyleIdx="0" presStyleCnt="3"/>
      <dgm:spPr/>
    </dgm:pt>
    <dgm:pt modelId="{1FC37317-8B75-7A4E-B46A-6C6A45F69C67}" type="pres">
      <dgm:prSet presAssocID="{4E8D2E69-0173-4BD3-B96A-7A9C5DD12B47}" presName="node" presStyleLbl="node1" presStyleIdx="1" presStyleCnt="4">
        <dgm:presLayoutVars>
          <dgm:bulletEnabled val="1"/>
        </dgm:presLayoutVars>
      </dgm:prSet>
      <dgm:spPr/>
    </dgm:pt>
    <dgm:pt modelId="{DD741774-D280-DD46-9C9B-33FE253D22FC}" type="pres">
      <dgm:prSet presAssocID="{FEF1E80E-8A9E-4B0A-817C-2A4CFDCF3FB2}" presName="sibTrans" presStyleLbl="sibTrans1D1" presStyleIdx="1" presStyleCnt="3"/>
      <dgm:spPr/>
    </dgm:pt>
    <dgm:pt modelId="{B4080084-7793-E342-92FE-F348EAFF157C}" type="pres">
      <dgm:prSet presAssocID="{FEF1E80E-8A9E-4B0A-817C-2A4CFDCF3FB2}" presName="connectorText" presStyleLbl="sibTrans1D1" presStyleIdx="1" presStyleCnt="3"/>
      <dgm:spPr/>
    </dgm:pt>
    <dgm:pt modelId="{F14BE627-E883-874F-A626-EC388DCE8D9B}" type="pres">
      <dgm:prSet presAssocID="{93A6A030-ABAB-4EFA-B539-0FDB3E07C1EF}" presName="node" presStyleLbl="node1" presStyleIdx="2" presStyleCnt="4">
        <dgm:presLayoutVars>
          <dgm:bulletEnabled val="1"/>
        </dgm:presLayoutVars>
      </dgm:prSet>
      <dgm:spPr/>
    </dgm:pt>
    <dgm:pt modelId="{63AED5AC-6A4E-294A-8C0F-D72D7D241108}" type="pres">
      <dgm:prSet presAssocID="{BFE0749E-E343-4A6F-BD09-2810EE6B4BD7}" presName="sibTrans" presStyleLbl="sibTrans1D1" presStyleIdx="2" presStyleCnt="3"/>
      <dgm:spPr/>
    </dgm:pt>
    <dgm:pt modelId="{A4A67B76-88B9-3B42-B3EF-AFCDA17E5E1C}" type="pres">
      <dgm:prSet presAssocID="{BFE0749E-E343-4A6F-BD09-2810EE6B4BD7}" presName="connectorText" presStyleLbl="sibTrans1D1" presStyleIdx="2" presStyleCnt="3"/>
      <dgm:spPr/>
    </dgm:pt>
    <dgm:pt modelId="{D42A6699-F599-8045-897A-5A654DF673C0}" type="pres">
      <dgm:prSet presAssocID="{76D56F19-2708-49DB-8F92-D8AC45F23A9A}" presName="node" presStyleLbl="node1" presStyleIdx="3" presStyleCnt="4">
        <dgm:presLayoutVars>
          <dgm:bulletEnabled val="1"/>
        </dgm:presLayoutVars>
      </dgm:prSet>
      <dgm:spPr/>
    </dgm:pt>
  </dgm:ptLst>
  <dgm:cxnLst>
    <dgm:cxn modelId="{66512605-B992-8044-B3E6-E4EF4B6992BD}" type="presOf" srcId="{FEF1E80E-8A9E-4B0A-817C-2A4CFDCF3FB2}" destId="{DD741774-D280-DD46-9C9B-33FE253D22FC}" srcOrd="0" destOrd="0" presId="urn:microsoft.com/office/officeart/2016/7/layout/RepeatingBendingProcessNew"/>
    <dgm:cxn modelId="{A9B54F08-706D-074E-8E9A-EBFEEAA22FAA}" type="presOf" srcId="{808B76D0-8EC7-469A-93AC-7A6017188A9D}" destId="{DBF0B936-C069-4B45-92D0-BC84490381D7}" srcOrd="1" destOrd="0" presId="urn:microsoft.com/office/officeart/2016/7/layout/RepeatingBendingProcessNew"/>
    <dgm:cxn modelId="{E8FDC109-B482-B84E-95EE-92A52C5C47F4}" type="presOf" srcId="{76D56F19-2708-49DB-8F92-D8AC45F23A9A}" destId="{D42A6699-F599-8045-897A-5A654DF673C0}" srcOrd="0" destOrd="0" presId="urn:microsoft.com/office/officeart/2016/7/layout/RepeatingBendingProcessNew"/>
    <dgm:cxn modelId="{32E90211-17E0-4DDF-9274-DD3E46D811B8}" srcId="{D4503D04-C97E-4622-AE07-D0307CB3B4CA}" destId="{76D56F19-2708-49DB-8F92-D8AC45F23A9A}" srcOrd="3" destOrd="0" parTransId="{9D5610C2-0A12-494A-AC46-8DD17C08B09F}" sibTransId="{EC8965A1-F755-4945-8AAC-DCF1F68F011E}"/>
    <dgm:cxn modelId="{00653E19-B8E7-A740-A472-1977092F60A0}" type="presOf" srcId="{4E8D2E69-0173-4BD3-B96A-7A9C5DD12B47}" destId="{1FC37317-8B75-7A4E-B46A-6C6A45F69C67}" srcOrd="0" destOrd="0" presId="urn:microsoft.com/office/officeart/2016/7/layout/RepeatingBendingProcessNew"/>
    <dgm:cxn modelId="{D907A31C-5CFB-374D-89E1-68F3C8505565}" type="presOf" srcId="{BFE0749E-E343-4A6F-BD09-2810EE6B4BD7}" destId="{A4A67B76-88B9-3B42-B3EF-AFCDA17E5E1C}" srcOrd="1" destOrd="0" presId="urn:microsoft.com/office/officeart/2016/7/layout/RepeatingBendingProcessNew"/>
    <dgm:cxn modelId="{0F866C41-EB5F-47BD-A2CD-A58671F15B67}" srcId="{D4503D04-C97E-4622-AE07-D0307CB3B4CA}" destId="{4E8D2E69-0173-4BD3-B96A-7A9C5DD12B47}" srcOrd="1" destOrd="0" parTransId="{B954BF22-E3B3-4A1C-802E-590228BE2D9C}" sibTransId="{FEF1E80E-8A9E-4B0A-817C-2A4CFDCF3FB2}"/>
    <dgm:cxn modelId="{6CE97453-8862-AD4C-A88F-D046002A23EE}" type="presOf" srcId="{FEF1E80E-8A9E-4B0A-817C-2A4CFDCF3FB2}" destId="{B4080084-7793-E342-92FE-F348EAFF157C}" srcOrd="1" destOrd="0" presId="urn:microsoft.com/office/officeart/2016/7/layout/RepeatingBendingProcessNew"/>
    <dgm:cxn modelId="{C5E94186-9CB6-4C42-92B3-C546CC53A7B9}" srcId="{D4503D04-C97E-4622-AE07-D0307CB3B4CA}" destId="{AAC263CB-8256-4B03-92FE-1622698FB3E9}" srcOrd="0" destOrd="0" parTransId="{0BEED663-FC38-4EAD-940F-4C475D2C87DB}" sibTransId="{808B76D0-8EC7-469A-93AC-7A6017188A9D}"/>
    <dgm:cxn modelId="{47016397-455F-EC49-8301-8A7FB8F85FB3}" type="presOf" srcId="{D4503D04-C97E-4622-AE07-D0307CB3B4CA}" destId="{C7117AA3-29D3-A641-A58D-533CC172901B}" srcOrd="0" destOrd="0" presId="urn:microsoft.com/office/officeart/2016/7/layout/RepeatingBendingProcessNew"/>
    <dgm:cxn modelId="{9AC8BDBC-6730-B045-9CCF-76DAB6ABAAE6}" type="presOf" srcId="{BFE0749E-E343-4A6F-BD09-2810EE6B4BD7}" destId="{63AED5AC-6A4E-294A-8C0F-D72D7D241108}" srcOrd="0" destOrd="0" presId="urn:microsoft.com/office/officeart/2016/7/layout/RepeatingBendingProcessNew"/>
    <dgm:cxn modelId="{FE75BCD7-BEFD-2B4A-857D-4205F1F546BF}" type="presOf" srcId="{AAC263CB-8256-4B03-92FE-1622698FB3E9}" destId="{591CA60E-213E-7B4B-B9DE-D89D137D3DA9}" srcOrd="0" destOrd="0" presId="urn:microsoft.com/office/officeart/2016/7/layout/RepeatingBendingProcessNew"/>
    <dgm:cxn modelId="{84E8A2D8-19F1-F847-BCDE-877F09D08EDA}" type="presOf" srcId="{93A6A030-ABAB-4EFA-B539-0FDB3E07C1EF}" destId="{F14BE627-E883-874F-A626-EC388DCE8D9B}" srcOrd="0" destOrd="0" presId="urn:microsoft.com/office/officeart/2016/7/layout/RepeatingBendingProcessNew"/>
    <dgm:cxn modelId="{4B40C8DC-6B57-4F5B-8440-7241C649700B}" srcId="{D4503D04-C97E-4622-AE07-D0307CB3B4CA}" destId="{93A6A030-ABAB-4EFA-B539-0FDB3E07C1EF}" srcOrd="2" destOrd="0" parTransId="{3D674B97-6DC6-4A12-85BA-0976D3064237}" sibTransId="{BFE0749E-E343-4A6F-BD09-2810EE6B4BD7}"/>
    <dgm:cxn modelId="{670470FF-28F5-8747-80CB-D5309335BE4E}" type="presOf" srcId="{808B76D0-8EC7-469A-93AC-7A6017188A9D}" destId="{0B9714F2-E001-9048-99B0-C46EAB1CEAC1}" srcOrd="0" destOrd="0" presId="urn:microsoft.com/office/officeart/2016/7/layout/RepeatingBendingProcessNew"/>
    <dgm:cxn modelId="{54EC6AF8-8601-FB4F-A2D0-DB03BBC973B1}" type="presParOf" srcId="{C7117AA3-29D3-A641-A58D-533CC172901B}" destId="{591CA60E-213E-7B4B-B9DE-D89D137D3DA9}" srcOrd="0" destOrd="0" presId="urn:microsoft.com/office/officeart/2016/7/layout/RepeatingBendingProcessNew"/>
    <dgm:cxn modelId="{6386B277-0B98-3845-B375-656F6843D11A}" type="presParOf" srcId="{C7117AA3-29D3-A641-A58D-533CC172901B}" destId="{0B9714F2-E001-9048-99B0-C46EAB1CEAC1}" srcOrd="1" destOrd="0" presId="urn:microsoft.com/office/officeart/2016/7/layout/RepeatingBendingProcessNew"/>
    <dgm:cxn modelId="{76384253-4A53-B443-80FD-2EF068156A86}" type="presParOf" srcId="{0B9714F2-E001-9048-99B0-C46EAB1CEAC1}" destId="{DBF0B936-C069-4B45-92D0-BC84490381D7}" srcOrd="0" destOrd="0" presId="urn:microsoft.com/office/officeart/2016/7/layout/RepeatingBendingProcessNew"/>
    <dgm:cxn modelId="{E8588933-DC2A-1949-97A0-149E024060BF}" type="presParOf" srcId="{C7117AA3-29D3-A641-A58D-533CC172901B}" destId="{1FC37317-8B75-7A4E-B46A-6C6A45F69C67}" srcOrd="2" destOrd="0" presId="urn:microsoft.com/office/officeart/2016/7/layout/RepeatingBendingProcessNew"/>
    <dgm:cxn modelId="{AC78AD39-C148-BB4D-98EA-D6CD0C26FBA7}" type="presParOf" srcId="{C7117AA3-29D3-A641-A58D-533CC172901B}" destId="{DD741774-D280-DD46-9C9B-33FE253D22FC}" srcOrd="3" destOrd="0" presId="urn:microsoft.com/office/officeart/2016/7/layout/RepeatingBendingProcessNew"/>
    <dgm:cxn modelId="{9CE3DEE8-B926-6B48-99A6-61F253EB87DF}" type="presParOf" srcId="{DD741774-D280-DD46-9C9B-33FE253D22FC}" destId="{B4080084-7793-E342-92FE-F348EAFF157C}" srcOrd="0" destOrd="0" presId="urn:microsoft.com/office/officeart/2016/7/layout/RepeatingBendingProcessNew"/>
    <dgm:cxn modelId="{EC00BA5B-7C94-D14D-A573-503F23913101}" type="presParOf" srcId="{C7117AA3-29D3-A641-A58D-533CC172901B}" destId="{F14BE627-E883-874F-A626-EC388DCE8D9B}" srcOrd="4" destOrd="0" presId="urn:microsoft.com/office/officeart/2016/7/layout/RepeatingBendingProcessNew"/>
    <dgm:cxn modelId="{C959B72A-D800-9544-8676-DE829FFB4EA1}" type="presParOf" srcId="{C7117AA3-29D3-A641-A58D-533CC172901B}" destId="{63AED5AC-6A4E-294A-8C0F-D72D7D241108}" srcOrd="5" destOrd="0" presId="urn:microsoft.com/office/officeart/2016/7/layout/RepeatingBendingProcessNew"/>
    <dgm:cxn modelId="{DABC8E6C-99C5-3340-95B9-6CF8BC427CA3}" type="presParOf" srcId="{63AED5AC-6A4E-294A-8C0F-D72D7D241108}" destId="{A4A67B76-88B9-3B42-B3EF-AFCDA17E5E1C}" srcOrd="0" destOrd="0" presId="urn:microsoft.com/office/officeart/2016/7/layout/RepeatingBendingProcessNew"/>
    <dgm:cxn modelId="{AA62AE45-F47E-C040-8561-C054B92C617C}" type="presParOf" srcId="{C7117AA3-29D3-A641-A58D-533CC172901B}" destId="{D42A6699-F599-8045-897A-5A654DF673C0}" srcOrd="6" destOrd="0" presId="urn:microsoft.com/office/officeart/2016/7/layout/RepeatingBendingProcessNew"/>
  </dgm:cxnLst>
  <dgm:bg/>
  <dgm:whole>
    <a:effectLst/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4D0CB4-0619-47EF-A746-365405D39958}">
      <dsp:nvSpPr>
        <dsp:cNvPr id="0" name=""/>
        <dsp:cNvSpPr/>
      </dsp:nvSpPr>
      <dsp:spPr>
        <a:xfrm>
          <a:off x="0" y="381"/>
          <a:ext cx="4716462" cy="8924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C6D826-A6E6-42EC-BF0E-9025B33009B2}">
      <dsp:nvSpPr>
        <dsp:cNvPr id="0" name=""/>
        <dsp:cNvSpPr/>
      </dsp:nvSpPr>
      <dsp:spPr>
        <a:xfrm>
          <a:off x="269954" y="201173"/>
          <a:ext cx="490826" cy="4908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3FC8C9-03E6-4269-9DB7-824A4479C21C}">
      <dsp:nvSpPr>
        <dsp:cNvPr id="0" name=""/>
        <dsp:cNvSpPr/>
      </dsp:nvSpPr>
      <dsp:spPr>
        <a:xfrm>
          <a:off x="1030734" y="381"/>
          <a:ext cx="3685727" cy="8924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4447" tIns="94447" rIns="94447" bIns="94447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Research</a:t>
          </a:r>
        </a:p>
      </dsp:txBody>
      <dsp:txXfrm>
        <a:off x="1030734" y="381"/>
        <a:ext cx="3685727" cy="892410"/>
      </dsp:txXfrm>
    </dsp:sp>
    <dsp:sp modelId="{B58CA141-504B-412A-818E-73651C363A3D}">
      <dsp:nvSpPr>
        <dsp:cNvPr id="0" name=""/>
        <dsp:cNvSpPr/>
      </dsp:nvSpPr>
      <dsp:spPr>
        <a:xfrm>
          <a:off x="0" y="1115895"/>
          <a:ext cx="4716462" cy="8924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95015-001F-49EB-8731-0714E310C46E}">
      <dsp:nvSpPr>
        <dsp:cNvPr id="0" name=""/>
        <dsp:cNvSpPr/>
      </dsp:nvSpPr>
      <dsp:spPr>
        <a:xfrm>
          <a:off x="269954" y="1316687"/>
          <a:ext cx="490826" cy="4908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6416B8-BF6E-4B19-A8CD-80E01FEB1ED8}">
      <dsp:nvSpPr>
        <dsp:cNvPr id="0" name=""/>
        <dsp:cNvSpPr/>
      </dsp:nvSpPr>
      <dsp:spPr>
        <a:xfrm>
          <a:off x="1030734" y="1115895"/>
          <a:ext cx="3685727" cy="8924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4447" tIns="94447" rIns="94447" bIns="94447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Communication</a:t>
          </a:r>
        </a:p>
      </dsp:txBody>
      <dsp:txXfrm>
        <a:off x="1030734" y="1115895"/>
        <a:ext cx="3685727" cy="892410"/>
      </dsp:txXfrm>
    </dsp:sp>
    <dsp:sp modelId="{2DD6782C-3741-43AC-8E3F-C7C2A5A092FE}">
      <dsp:nvSpPr>
        <dsp:cNvPr id="0" name=""/>
        <dsp:cNvSpPr/>
      </dsp:nvSpPr>
      <dsp:spPr>
        <a:xfrm>
          <a:off x="0" y="2231408"/>
          <a:ext cx="4716462" cy="8924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E3D4D5-84E6-41EE-BF94-D56D24841B8B}">
      <dsp:nvSpPr>
        <dsp:cNvPr id="0" name=""/>
        <dsp:cNvSpPr/>
      </dsp:nvSpPr>
      <dsp:spPr>
        <a:xfrm>
          <a:off x="269954" y="2432201"/>
          <a:ext cx="490826" cy="4908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C9C6B6-F051-4AFC-B696-34674ED32FC0}">
      <dsp:nvSpPr>
        <dsp:cNvPr id="0" name=""/>
        <dsp:cNvSpPr/>
      </dsp:nvSpPr>
      <dsp:spPr>
        <a:xfrm>
          <a:off x="1030734" y="2231408"/>
          <a:ext cx="3685727" cy="8924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4447" tIns="94447" rIns="94447" bIns="94447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Curiosity</a:t>
          </a:r>
        </a:p>
      </dsp:txBody>
      <dsp:txXfrm>
        <a:off x="1030734" y="2231408"/>
        <a:ext cx="3685727" cy="8924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9714F2-E001-9048-99B0-C46EAB1CEAC1}">
      <dsp:nvSpPr>
        <dsp:cNvPr id="0" name=""/>
        <dsp:cNvSpPr/>
      </dsp:nvSpPr>
      <dsp:spPr>
        <a:xfrm>
          <a:off x="3964893" y="752950"/>
          <a:ext cx="58170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1701" y="45720"/>
              </a:lnTo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4240436" y="795609"/>
        <a:ext cx="30615" cy="6123"/>
      </dsp:txXfrm>
    </dsp:sp>
    <dsp:sp modelId="{591CA60E-213E-7B4B-B9DE-D89D137D3DA9}">
      <dsp:nvSpPr>
        <dsp:cNvPr id="0" name=""/>
        <dsp:cNvSpPr/>
      </dsp:nvSpPr>
      <dsp:spPr>
        <a:xfrm>
          <a:off x="1304510" y="16"/>
          <a:ext cx="2662182" cy="15973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0449" tIns="136929" rIns="130449" bIns="136929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6</a:t>
          </a:r>
          <a:r>
            <a:rPr lang="en-US" sz="2000" kern="1200" baseline="30000" dirty="0">
              <a:solidFill>
                <a:schemeClr val="bg1"/>
              </a:solidFill>
            </a:rPr>
            <a:t>th</a:t>
          </a:r>
          <a:r>
            <a:rPr lang="en-US" sz="2000" kern="1200" dirty="0">
              <a:solidFill>
                <a:schemeClr val="bg1"/>
              </a:solidFill>
            </a:rPr>
            <a:t> Grade:</a:t>
          </a:r>
          <a:br>
            <a:rPr lang="en-US" sz="2000" kern="1200" dirty="0">
              <a:solidFill>
                <a:schemeClr val="bg1"/>
              </a:solidFill>
            </a:rPr>
          </a:br>
          <a:r>
            <a:rPr lang="en-US" sz="2000" kern="1200" dirty="0">
              <a:solidFill>
                <a:schemeClr val="bg1"/>
              </a:solidFill>
            </a:rPr>
            <a:t>Basics</a:t>
          </a:r>
        </a:p>
      </dsp:txBody>
      <dsp:txXfrm>
        <a:off x="1304510" y="16"/>
        <a:ext cx="2662182" cy="1597309"/>
      </dsp:txXfrm>
    </dsp:sp>
    <dsp:sp modelId="{DD741774-D280-DD46-9C9B-33FE253D22FC}">
      <dsp:nvSpPr>
        <dsp:cNvPr id="0" name=""/>
        <dsp:cNvSpPr/>
      </dsp:nvSpPr>
      <dsp:spPr>
        <a:xfrm>
          <a:off x="2635602" y="1595525"/>
          <a:ext cx="3274483" cy="581701"/>
        </a:xfrm>
        <a:custGeom>
          <a:avLst/>
          <a:gdLst/>
          <a:ahLst/>
          <a:cxnLst/>
          <a:rect l="0" t="0" r="0" b="0"/>
          <a:pathLst>
            <a:path>
              <a:moveTo>
                <a:pt x="3274483" y="0"/>
              </a:moveTo>
              <a:lnTo>
                <a:pt x="3274483" y="307950"/>
              </a:lnTo>
              <a:lnTo>
                <a:pt x="0" y="307950"/>
              </a:lnTo>
              <a:lnTo>
                <a:pt x="0" y="581701"/>
              </a:lnTo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4189563" y="1883314"/>
        <a:ext cx="166561" cy="6123"/>
      </dsp:txXfrm>
    </dsp:sp>
    <dsp:sp modelId="{1FC37317-8B75-7A4E-B46A-6C6A45F69C67}">
      <dsp:nvSpPr>
        <dsp:cNvPr id="0" name=""/>
        <dsp:cNvSpPr/>
      </dsp:nvSpPr>
      <dsp:spPr>
        <a:xfrm>
          <a:off x="4578994" y="16"/>
          <a:ext cx="2662182" cy="159730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0449" tIns="136929" rIns="130449" bIns="136929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7</a:t>
          </a:r>
          <a:r>
            <a:rPr lang="en-US" sz="2000" kern="1200" baseline="30000" dirty="0">
              <a:solidFill>
                <a:schemeClr val="bg1"/>
              </a:solidFill>
            </a:rPr>
            <a:t>th</a:t>
          </a:r>
          <a:r>
            <a:rPr lang="en-US" sz="2000" kern="1200" dirty="0">
              <a:solidFill>
                <a:schemeClr val="bg1"/>
              </a:solidFill>
            </a:rPr>
            <a:t> Grade:</a:t>
          </a:r>
          <a:br>
            <a:rPr lang="en-US" sz="2000" kern="1200" dirty="0">
              <a:solidFill>
                <a:schemeClr val="bg1"/>
              </a:solidFill>
            </a:rPr>
          </a:br>
          <a:r>
            <a:rPr lang="en-US" sz="2000" kern="1200" dirty="0">
              <a:solidFill>
                <a:schemeClr val="bg1"/>
              </a:solidFill>
            </a:rPr>
            <a:t>Scientific Method</a:t>
          </a:r>
        </a:p>
      </dsp:txBody>
      <dsp:txXfrm>
        <a:off x="4578994" y="16"/>
        <a:ext cx="2662182" cy="1597309"/>
      </dsp:txXfrm>
    </dsp:sp>
    <dsp:sp modelId="{63AED5AC-6A4E-294A-8C0F-D72D7D241108}">
      <dsp:nvSpPr>
        <dsp:cNvPr id="0" name=""/>
        <dsp:cNvSpPr/>
      </dsp:nvSpPr>
      <dsp:spPr>
        <a:xfrm>
          <a:off x="3964893" y="2962562"/>
          <a:ext cx="58170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1701" y="45720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4240436" y="3005220"/>
        <a:ext cx="30615" cy="6123"/>
      </dsp:txXfrm>
    </dsp:sp>
    <dsp:sp modelId="{F14BE627-E883-874F-A626-EC388DCE8D9B}">
      <dsp:nvSpPr>
        <dsp:cNvPr id="0" name=""/>
        <dsp:cNvSpPr/>
      </dsp:nvSpPr>
      <dsp:spPr>
        <a:xfrm>
          <a:off x="1304510" y="2209627"/>
          <a:ext cx="2662182" cy="159730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0449" tIns="136929" rIns="130449" bIns="136929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8</a:t>
          </a:r>
          <a:r>
            <a:rPr lang="en-US" sz="2000" kern="1200" baseline="30000" dirty="0">
              <a:solidFill>
                <a:schemeClr val="bg1"/>
              </a:solidFill>
            </a:rPr>
            <a:t>h</a:t>
          </a:r>
          <a:r>
            <a:rPr lang="en-US" sz="2000" kern="1200" dirty="0">
              <a:solidFill>
                <a:schemeClr val="bg1"/>
              </a:solidFill>
            </a:rPr>
            <a:t> Grade:</a:t>
          </a:r>
          <a:br>
            <a:rPr lang="en-US" sz="2000" kern="1200" dirty="0">
              <a:solidFill>
                <a:schemeClr val="bg1"/>
              </a:solidFill>
            </a:rPr>
          </a:br>
          <a:r>
            <a:rPr lang="en-US" sz="2000" kern="1200" dirty="0">
              <a:solidFill>
                <a:schemeClr val="bg1"/>
              </a:solidFill>
            </a:rPr>
            <a:t>Research</a:t>
          </a:r>
        </a:p>
      </dsp:txBody>
      <dsp:txXfrm>
        <a:off x="1304510" y="2209627"/>
        <a:ext cx="2662182" cy="1597309"/>
      </dsp:txXfrm>
    </dsp:sp>
    <dsp:sp modelId="{D42A6699-F599-8045-897A-5A654DF673C0}">
      <dsp:nvSpPr>
        <dsp:cNvPr id="0" name=""/>
        <dsp:cNvSpPr/>
      </dsp:nvSpPr>
      <dsp:spPr>
        <a:xfrm>
          <a:off x="4578994" y="2209627"/>
          <a:ext cx="2662182" cy="1597309"/>
        </a:xfrm>
        <a:prstGeom prst="rect">
          <a:avLst/>
        </a:prstGeom>
        <a:solidFill>
          <a:schemeClr val="accent1"/>
        </a:solidFill>
        <a:ln w="285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0449" tIns="136929" rIns="130449" bIns="136929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</a:rPr>
            <a:t>9</a:t>
          </a:r>
          <a:r>
            <a:rPr lang="en-US" sz="2000" kern="1200" baseline="30000" dirty="0">
              <a:solidFill>
                <a:schemeClr val="bg1"/>
              </a:solidFill>
            </a:rPr>
            <a:t>th</a:t>
          </a:r>
          <a:r>
            <a:rPr lang="en-US" sz="2000" kern="1200" dirty="0">
              <a:solidFill>
                <a:schemeClr val="bg1"/>
              </a:solidFill>
            </a:rPr>
            <a:t> Grade:</a:t>
          </a:r>
          <a:br>
            <a:rPr lang="en-US" sz="2000" kern="1200" dirty="0">
              <a:solidFill>
                <a:schemeClr val="bg1"/>
              </a:solidFill>
            </a:rPr>
          </a:br>
          <a:r>
            <a:rPr lang="en-US" sz="2000" kern="1200" dirty="0">
              <a:solidFill>
                <a:schemeClr val="bg1"/>
              </a:solidFill>
            </a:rPr>
            <a:t>Final Thesis</a:t>
          </a:r>
        </a:p>
      </dsp:txBody>
      <dsp:txXfrm>
        <a:off x="4578994" y="2209627"/>
        <a:ext cx="2662182" cy="15973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BC40FD4-49E5-45F4-9F5F-D127674F3B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7B86CE-7533-4591-A533-3B285CBFBD3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2818B-C764-43FB-9100-6BE58FDE1954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97BB4A-C2FA-48DD-9F31-664DF2C9F7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40AB79-C081-43E8-B49C-BA9D38FCFCD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F1E10-4074-4DC3-8E35-9146BD1FD8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812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BC4BE-0D73-E240-8B38-104FAC465A91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C15C5-0688-5345-99FC-721E08AD15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85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C15C5-0688-5345-99FC-721E08AD15D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035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C15C5-0688-5345-99FC-721E08AD15D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207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C15C5-0688-5345-99FC-721E08AD15D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12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C15C5-0688-5345-99FC-721E08AD15D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627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8C15C5-0688-5345-99FC-721E08AD15D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307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81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760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182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327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807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4030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234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287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710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19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093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48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774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980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42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663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2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4578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  <p:sldLayoutId id="2147483904" r:id="rId14"/>
    <p:sldLayoutId id="2147483905" r:id="rId15"/>
    <p:sldLayoutId id="2147483906" r:id="rId16"/>
    <p:sldLayoutId id="21474839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1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0.jpeg"/><Relationship Id="rId4" Type="http://schemas.openxmlformats.org/officeDocument/2006/relationships/diagramData" Target="../diagrams/data1.xml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14.jpeg"/><Relationship Id="rId4" Type="http://schemas.openxmlformats.org/officeDocument/2006/relationships/diagramData" Target="../diagrams/data2.xml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tudents looking into microscope">
            <a:extLst>
              <a:ext uri="{FF2B5EF4-FFF2-40B4-BE49-F238E27FC236}">
                <a16:creationId xmlns:a16="http://schemas.microsoft.com/office/drawing/2014/main" id="{082DAC18-E623-0546-920C-6676DF6BBA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bg1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080833-6B30-404E-B0FA-39D7DC4B16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1124" y="0"/>
            <a:ext cx="11251756" cy="6857990"/>
          </a:xfrm>
        </p:spPr>
        <p:txBody>
          <a:bodyPr anchor="ctr">
            <a:noAutofit/>
          </a:bodyPr>
          <a:lstStyle/>
          <a:p>
            <a:pPr algn="l"/>
            <a:r>
              <a:rPr lang="en-US" sz="11700" b="1" dirty="0"/>
              <a:t>School</a:t>
            </a:r>
            <a:br>
              <a:rPr lang="en-US" sz="11700" b="1" dirty="0"/>
            </a:br>
            <a:r>
              <a:rPr lang="en-US" sz="11700" dirty="0">
                <a:solidFill>
                  <a:schemeClr val="tx1"/>
                </a:solidFill>
              </a:rPr>
              <a:t>Design</a:t>
            </a:r>
            <a:endParaRPr lang="en-US" sz="11700" b="1" dirty="0"/>
          </a:p>
        </p:txBody>
      </p:sp>
    </p:spTree>
    <p:extLst>
      <p:ext uri="{BB962C8B-B14F-4D97-AF65-F5344CB8AC3E}">
        <p14:creationId xmlns:p14="http://schemas.microsoft.com/office/powerpoint/2010/main" val="814101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0B972-0B7A-40CD-9E79-07E8A87AB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09600"/>
            <a:ext cx="4716462" cy="1905000"/>
          </a:xfrm>
        </p:spPr>
        <p:txBody>
          <a:bodyPr>
            <a:normAutofit/>
          </a:bodyPr>
          <a:lstStyle/>
          <a:p>
            <a:r>
              <a:rPr lang="en-US" b="1" dirty="0"/>
              <a:t>Science in </a:t>
            </a:r>
            <a:br>
              <a:rPr lang="en-US" b="1" dirty="0"/>
            </a:br>
            <a:r>
              <a:rPr lang="en-US" dirty="0"/>
              <a:t>education </a:t>
            </a:r>
            <a:r>
              <a:rPr lang="en-US" b="1" dirty="0"/>
              <a:t>Promotes</a:t>
            </a:r>
          </a:p>
        </p:txBody>
      </p:sp>
      <p:graphicFrame>
        <p:nvGraphicFramePr>
          <p:cNvPr id="24" name="Content Placeholder 8" descr="Icon SmartArt graphic">
            <a:extLst>
              <a:ext uri="{FF2B5EF4-FFF2-40B4-BE49-F238E27FC236}">
                <a16:creationId xmlns:a16="http://schemas.microsoft.com/office/drawing/2014/main" id="{1E8F1206-26E1-9E44-A1A9-B061CF0EEA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6861383"/>
              </p:ext>
            </p:extLst>
          </p:nvPr>
        </p:nvGraphicFramePr>
        <p:xfrm>
          <a:off x="1141413" y="2666999"/>
          <a:ext cx="4716462" cy="3124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6" name="Picture 15" descr="student looking at test tube">
            <a:extLst>
              <a:ext uri="{FF2B5EF4-FFF2-40B4-BE49-F238E27FC236}">
                <a16:creationId xmlns:a16="http://schemas.microsoft.com/office/drawing/2014/main" id="{EE1B592D-31D6-3841-8CC1-3C629FEDB5D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38" r="3" b="3"/>
          <a:stretch/>
        </p:blipFill>
        <p:spPr>
          <a:xfrm>
            <a:off x="8314455" y="3100590"/>
            <a:ext cx="3716680" cy="3615331"/>
          </a:xfrm>
          <a:prstGeom prst="rect">
            <a:avLst/>
          </a:prstGeom>
        </p:spPr>
      </p:pic>
      <p:pic>
        <p:nvPicPr>
          <p:cNvPr id="10" name="Picture 9" descr="student looking into microscope">
            <a:extLst>
              <a:ext uri="{FF2B5EF4-FFF2-40B4-BE49-F238E27FC236}">
                <a16:creationId xmlns:a16="http://schemas.microsoft.com/office/drawing/2014/main" id="{7480DF21-DE52-7742-819E-D9D5B414826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4" r="-5" b="-5"/>
          <a:stretch/>
        </p:blipFill>
        <p:spPr>
          <a:xfrm>
            <a:off x="6256867" y="160867"/>
            <a:ext cx="3767328" cy="3747805"/>
          </a:xfrm>
          <a:custGeom>
            <a:avLst/>
            <a:gdLst>
              <a:gd name="connsiteX0" fmla="*/ 0 w 3767328"/>
              <a:gd name="connsiteY0" fmla="*/ 0 h 3747805"/>
              <a:gd name="connsiteX1" fmla="*/ 3767328 w 3767328"/>
              <a:gd name="connsiteY1" fmla="*/ 0 h 3747805"/>
              <a:gd name="connsiteX2" fmla="*/ 3767328 w 3767328"/>
              <a:gd name="connsiteY2" fmla="*/ 2778856 h 3747805"/>
              <a:gd name="connsiteX3" fmla="*/ 1896721 w 3767328"/>
              <a:gd name="connsiteY3" fmla="*/ 2778856 h 3747805"/>
              <a:gd name="connsiteX4" fmla="*/ 1896721 w 3767328"/>
              <a:gd name="connsiteY4" fmla="*/ 3747805 h 3747805"/>
              <a:gd name="connsiteX5" fmla="*/ 0 w 3767328"/>
              <a:gd name="connsiteY5" fmla="*/ 3747805 h 3747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67328" h="3747805">
                <a:moveTo>
                  <a:pt x="0" y="0"/>
                </a:moveTo>
                <a:lnTo>
                  <a:pt x="3767328" y="0"/>
                </a:lnTo>
                <a:lnTo>
                  <a:pt x="3767328" y="2778856"/>
                </a:lnTo>
                <a:lnTo>
                  <a:pt x="1896721" y="2778856"/>
                </a:lnTo>
                <a:lnTo>
                  <a:pt x="1896721" y="3747805"/>
                </a:lnTo>
                <a:lnTo>
                  <a:pt x="0" y="3747805"/>
                </a:lnTo>
                <a:close/>
              </a:path>
            </a:pathLst>
          </a:custGeom>
        </p:spPr>
      </p:pic>
      <p:pic>
        <p:nvPicPr>
          <p:cNvPr id="14" name="Picture 13" descr="students observing teacher do science experiment">
            <a:extLst>
              <a:ext uri="{FF2B5EF4-FFF2-40B4-BE49-F238E27FC236}">
                <a16:creationId xmlns:a16="http://schemas.microsoft.com/office/drawing/2014/main" id="{6AC1EBEB-9D74-3E4C-9BDC-668D2D212A5F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9" b="-2"/>
          <a:stretch/>
        </p:blipFill>
        <p:spPr>
          <a:xfrm>
            <a:off x="10185061" y="160868"/>
            <a:ext cx="1846073" cy="2778854"/>
          </a:xfrm>
          <a:prstGeom prst="rect">
            <a:avLst/>
          </a:prstGeom>
        </p:spPr>
      </p:pic>
      <p:pic>
        <p:nvPicPr>
          <p:cNvPr id="18" name="Picture 17" descr="students raising hands">
            <a:extLst>
              <a:ext uri="{FF2B5EF4-FFF2-40B4-BE49-F238E27FC236}">
                <a16:creationId xmlns:a16="http://schemas.microsoft.com/office/drawing/2014/main" id="{8D11AB9E-363B-C248-9288-085B4151B414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" r="5" b="5"/>
          <a:stretch/>
        </p:blipFill>
        <p:spPr>
          <a:xfrm>
            <a:off x="6256867" y="4071410"/>
            <a:ext cx="1898121" cy="264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0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0">
            <a:extLst>
              <a:ext uri="{FF2B5EF4-FFF2-40B4-BE49-F238E27FC236}">
                <a16:creationId xmlns:a16="http://schemas.microsoft.com/office/drawing/2014/main" id="{2C33F367-76E5-4D2A-96B1-4FD443CDD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dk2">
                  <a:tint val="97000"/>
                  <a:hueMod val="92000"/>
                  <a:satMod val="169000"/>
                  <a:lumMod val="164000"/>
                </a:schemeClr>
              </a:gs>
              <a:gs pos="100000">
                <a:schemeClr val="dk2">
                  <a:shade val="96000"/>
                  <a:satMod val="120000"/>
                  <a:lumMod val="90000"/>
                </a:schemeClr>
              </a:gs>
            </a:gsLst>
            <a:lin ang="612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nip Diagonal Corner Rectangle 21">
            <a:extLst>
              <a:ext uri="{FF2B5EF4-FFF2-40B4-BE49-F238E27FC236}">
                <a16:creationId xmlns:a16="http://schemas.microsoft.com/office/drawing/2014/main" id="{6F769419-3E73-449D-B62A-0CDEC946A6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8129873" cy="6858002"/>
          </a:xfrm>
          <a:prstGeom prst="snip2DiagRect">
            <a:avLst>
              <a:gd name="adj1" fmla="val 0"/>
              <a:gd name="adj2" fmla="val 0"/>
            </a:avLst>
          </a:prstGeom>
          <a:solidFill>
            <a:schemeClr val="bg1">
              <a:alpha val="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14">
            <a:extLst>
              <a:ext uri="{FF2B5EF4-FFF2-40B4-BE49-F238E27FC236}">
                <a16:creationId xmlns:a16="http://schemas.microsoft.com/office/drawing/2014/main" id="{A6515200-42F9-488F-9895-6CDBCD1E8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3185F0E-78D5-4C2D-9239-D3515B448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5BD9142-FF9C-4EED-A027-18D095481B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2F547D3-9752-4481-B3A8-50E08610B8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1999C2F-3D0D-4813-9696-83630A6FEA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C737390-C9CA-456B-9F40-D7A76EA242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F3F6C66-D6D7-4A72-9928-967AEA400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8661" y="941424"/>
            <a:ext cx="3043896" cy="3248611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FFFFFF"/>
                </a:solidFill>
              </a:rPr>
              <a:t>Student</a:t>
            </a:r>
            <a:r>
              <a:rPr lang="en-US">
                <a:solidFill>
                  <a:srgbClr val="FFFFFF"/>
                </a:solidFill>
              </a:rPr>
              <a:t> Growth</a:t>
            </a:r>
            <a:br>
              <a:rPr lang="en-US">
                <a:solidFill>
                  <a:srgbClr val="FFFFFF"/>
                </a:solidFill>
              </a:rPr>
            </a:br>
            <a:r>
              <a:rPr lang="en-US" b="1">
                <a:solidFill>
                  <a:srgbClr val="FFFFFF"/>
                </a:solidFill>
              </a:rPr>
              <a:t>By Grade</a:t>
            </a:r>
          </a:p>
        </p:txBody>
      </p:sp>
      <p:graphicFrame>
        <p:nvGraphicFramePr>
          <p:cNvPr id="6" name="Content Placeholder 5" descr="chart placeholder">
            <a:extLst>
              <a:ext uri="{FF2B5EF4-FFF2-40B4-BE49-F238E27FC236}">
                <a16:creationId xmlns:a16="http://schemas.microsoft.com/office/drawing/2014/main" id="{4F8339CB-596F-46C7-A612-EA1CB5750E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8664910"/>
              </p:ext>
            </p:extLst>
          </p:nvPr>
        </p:nvGraphicFramePr>
        <p:xfrm>
          <a:off x="940645" y="941424"/>
          <a:ext cx="6190459" cy="4768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14933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4F96F-B0BE-4E84-A401-8F8438058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6395" y="201167"/>
            <a:ext cx="8655605" cy="231343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Our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Curriculum</a:t>
            </a:r>
          </a:p>
        </p:txBody>
      </p:sp>
      <p:graphicFrame>
        <p:nvGraphicFramePr>
          <p:cNvPr id="5" name="Content Placeholder 2" descr="Icon SmartArt graphic">
            <a:extLst>
              <a:ext uri="{FF2B5EF4-FFF2-40B4-BE49-F238E27FC236}">
                <a16:creationId xmlns:a16="http://schemas.microsoft.com/office/drawing/2014/main" id="{2B828A48-3EC3-4EF9-8697-5D2A44F3F0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0043230"/>
              </p:ext>
            </p:extLst>
          </p:nvPr>
        </p:nvGraphicFramePr>
        <p:xfrm>
          <a:off x="3646312" y="2666999"/>
          <a:ext cx="8545688" cy="3806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Picture 6" descr="Students observing science experiment">
            <a:extLst>
              <a:ext uri="{FF2B5EF4-FFF2-40B4-BE49-F238E27FC236}">
                <a16:creationId xmlns:a16="http://schemas.microsoft.com/office/drawing/2014/main" id="{78F172A8-6231-D14E-A13D-8613F2AEAD8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880" y="201167"/>
            <a:ext cx="3353515" cy="2738556"/>
          </a:xfrm>
          <a:prstGeom prst="rect">
            <a:avLst/>
          </a:prstGeom>
          <a:ln w="38100">
            <a:noFill/>
          </a:ln>
          <a:effectLst/>
        </p:spPr>
      </p:pic>
      <p:pic>
        <p:nvPicPr>
          <p:cNvPr id="4" name="Picture 3" descr="student wearing goggles pouring something into a beaker">
            <a:extLst>
              <a:ext uri="{FF2B5EF4-FFF2-40B4-BE49-F238E27FC236}">
                <a16:creationId xmlns:a16="http://schemas.microsoft.com/office/drawing/2014/main" id="{5D8F1927-EC97-404E-90EF-533BB92836C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880" y="3100591"/>
            <a:ext cx="3353515" cy="3556242"/>
          </a:xfrm>
          <a:prstGeom prst="rect">
            <a:avLst/>
          </a:prstGeom>
          <a:ln w="3810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706815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tudents looking into microscope">
            <a:extLst>
              <a:ext uri="{FF2B5EF4-FFF2-40B4-BE49-F238E27FC236}">
                <a16:creationId xmlns:a16="http://schemas.microsoft.com/office/drawing/2014/main" id="{082DAC18-E623-0546-920C-6676DF6BBA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bg1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080833-6B30-404E-B0FA-39D7DC4B16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11700" b="1" dirty="0"/>
              <a:t>Thank </a:t>
            </a:r>
            <a:br>
              <a:rPr lang="en-US" sz="11700" b="1" dirty="0"/>
            </a:br>
            <a:r>
              <a:rPr lang="en-US" sz="11700" dirty="0">
                <a:solidFill>
                  <a:schemeClr val="tx1"/>
                </a:solidFill>
              </a:rPr>
              <a:t>You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49C5163-C20C-4544-B7B1-4C17B8DBE1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someone@example.com</a:t>
            </a:r>
          </a:p>
        </p:txBody>
      </p:sp>
    </p:spTree>
    <p:extLst>
      <p:ext uri="{BB962C8B-B14F-4D97-AF65-F5344CB8AC3E}">
        <p14:creationId xmlns:p14="http://schemas.microsoft.com/office/powerpoint/2010/main" val="53806194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93813dd7ca6ad654711aa0ab317e03a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f11dc0ce689dd3925e84e4e35398c6e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A89A57F-CF3F-47C6-90BB-70331E72BC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11B8520-39D0-4E39-88E2-3CE8E9A6E44A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CF017D31-E675-491F-B600-F06278E25DA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</Words>
  <Application>Microsoft Office PowerPoint</Application>
  <PresentationFormat>Widescreen</PresentationFormat>
  <Paragraphs>18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Century Gothic</vt:lpstr>
      <vt:lpstr>Wingdings 3</vt:lpstr>
      <vt:lpstr>Slice</vt:lpstr>
      <vt:lpstr>School Design</vt:lpstr>
      <vt:lpstr>Science in  education Promotes</vt:lpstr>
      <vt:lpstr>Student Growth By Grade</vt:lpstr>
      <vt:lpstr>Our Curriculum</vt:lpstr>
      <vt:lpstr>Thank 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Design</dc:title>
  <dc:creator>user39</dc:creator>
  <cp:lastModifiedBy>user39</cp:lastModifiedBy>
  <cp:revision>1</cp:revision>
  <dcterms:created xsi:type="dcterms:W3CDTF">2021-10-09T04:28:40Z</dcterms:created>
  <dcterms:modified xsi:type="dcterms:W3CDTF">2021-10-09T04:29:30Z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