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184" autoAdjust="0"/>
  </p:normalViewPr>
  <p:slideViewPr>
    <p:cSldViewPr snapToGrid="0">
      <p:cViewPr varScale="1">
        <p:scale>
          <a:sx n="112" d="100"/>
          <a:sy n="112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0EFBB7-0769-4554-96E3-51B5B6698D5A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st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B5DFE748-686E-4A08-944E-9D07F9FA6B48}" type="parTrans" cxnId="{17C9D25A-BC5F-418E-9A4A-29DD9C57BD39}">
      <dgm:prSet/>
      <dgm:spPr/>
      <dgm:t>
        <a:bodyPr/>
        <a:lstStyle/>
        <a:p>
          <a:endParaRPr lang="en-US"/>
        </a:p>
      </dgm:t>
    </dgm:pt>
    <dgm:pt modelId="{FD3AFE35-532F-4AE8-BAB4-DFA3B4B611F6}" type="sibTrans" cxnId="{17C9D25A-BC5F-418E-9A4A-29DD9C57BD39}">
      <dgm:prSet/>
      <dgm:spPr/>
      <dgm:t>
        <a:bodyPr/>
        <a:lstStyle/>
        <a:p>
          <a:endParaRPr lang="en-US"/>
        </a:p>
      </dgm:t>
    </dgm:pt>
    <dgm:pt modelId="{A533B6C7-3203-4AEE-95BC-E867D49C88B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nd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4FCAF1A9-8A97-45AC-B4A5-B91AEE5BC9BB}" type="parTrans" cxnId="{0FE563DE-8338-4B45-BCFD-251C8642CABA}">
      <dgm:prSet/>
      <dgm:spPr/>
      <dgm:t>
        <a:bodyPr/>
        <a:lstStyle/>
        <a:p>
          <a:endParaRPr lang="en-US"/>
        </a:p>
      </dgm:t>
    </dgm:pt>
    <dgm:pt modelId="{634EAA8A-B09B-42FE-8301-99FBFB2B9BD8}" type="sibTrans" cxnId="{0FE563DE-8338-4B45-BCFD-251C8642CABA}">
      <dgm:prSet/>
      <dgm:spPr/>
      <dgm:t>
        <a:bodyPr/>
        <a:lstStyle/>
        <a:p>
          <a:endParaRPr lang="en-US"/>
        </a:p>
      </dgm:t>
    </dgm:pt>
    <dgm:pt modelId="{4A4045ED-A119-4AA6-9C68-5FB2FD000427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rd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3AFC7164-9B18-4D91-8BCD-E06AEDF44A1B}" type="parTrans" cxnId="{1BD59E24-EEF8-4998-8DB1-3343142CAF57}">
      <dgm:prSet/>
      <dgm:spPr/>
      <dgm:t>
        <a:bodyPr/>
        <a:lstStyle/>
        <a:p>
          <a:endParaRPr lang="en-US"/>
        </a:p>
      </dgm:t>
    </dgm:pt>
    <dgm:pt modelId="{858335E1-0756-4935-AE41-5B216DCCD948}" type="sibTrans" cxnId="{1BD59E24-EEF8-4998-8DB1-3343142CAF57}">
      <dgm:prSet/>
      <dgm:spPr/>
      <dgm:t>
        <a:bodyPr/>
        <a:lstStyle/>
        <a:p>
          <a:endParaRPr lang="en-US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</dgm:pt>
    <dgm:pt modelId="{A8B898EB-38C9-408E-9FE2-CB5C874FA50A}" type="pres">
      <dgm:prSet presAssocID="{620EFBB7-0769-4554-96E3-51B5B6698D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</dgm:pt>
    <dgm:pt modelId="{9F236B2A-6433-401D-953E-FC86D923A3BE}" type="pres">
      <dgm:prSet presAssocID="{A533B6C7-3203-4AEE-95BC-E867D49C88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</dgm:pt>
    <dgm:pt modelId="{12FEB779-618B-4854-88E9-390575D436B8}" type="pres">
      <dgm:prSet presAssocID="{4A4045ED-A119-4AA6-9C68-5FB2FD00042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4C47BF0C-5B6B-47F0-A6B5-4894696B5CAD}" type="presOf" srcId="{620EFBB7-0769-4554-96E3-51B5B6698D5A}" destId="{A8B898EB-38C9-408E-9FE2-CB5C874FA50A}" srcOrd="1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72FBC52A-80BD-4D8D-8201-EC70459479E5}" type="presOf" srcId="{A533B6C7-3203-4AEE-95BC-E867D49C88B5}" destId="{9F236B2A-6433-401D-953E-FC86D923A3BE}" srcOrd="1" destOrd="0" presId="urn:microsoft.com/office/officeart/2005/8/layout/list1"/>
    <dgm:cxn modelId="{FFC7372E-FB9E-4701-9673-F683E4BC8F79}" type="presOf" srcId="{4A4045ED-A119-4AA6-9C68-5FB2FD000427}" destId="{35933558-DB26-4802-B4E2-672716F88346}" srcOrd="0" destOrd="0" presId="urn:microsoft.com/office/officeart/2005/8/layout/list1"/>
    <dgm:cxn modelId="{AE191E4D-5CAB-4318-B26C-FF45842DE147}" type="presOf" srcId="{A533B6C7-3203-4AEE-95BC-E867D49C88B5}" destId="{1281A6D2-5A4B-4B28-A324-2451A8523897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8028E8BF-8455-4118-B99A-A0686340C34D}" type="presOf" srcId="{2A136A90-6B59-45AD-BBA1-85AFD032E8F8}" destId="{183A34DF-AA92-49E1-8191-0CF6AD17A6AA}" srcOrd="0" destOrd="0" presId="urn:microsoft.com/office/officeart/2005/8/layout/list1"/>
    <dgm:cxn modelId="{DAB080D3-9720-409D-92F9-E4C628DAB5DB}" type="presOf" srcId="{620EFBB7-0769-4554-96E3-51B5B6698D5A}" destId="{428AD880-175D-49F1-A1F6-97F367C387BF}" srcOrd="0" destOrd="0" presId="urn:microsoft.com/office/officeart/2005/8/layout/list1"/>
    <dgm:cxn modelId="{F8ADA4DB-B32F-4B73-8A10-82145969B0D4}" type="presOf" srcId="{4A4045ED-A119-4AA6-9C68-5FB2FD000427}" destId="{12FEB779-618B-4854-88E9-390575D436B8}" srcOrd="1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35086FED-D703-4638-98BD-FE920FA5FBDD}" type="presParOf" srcId="{183A34DF-AA92-49E1-8191-0CF6AD17A6AA}" destId="{8F706C0E-1AB2-4161-86CE-4B3594B6EE51}" srcOrd="0" destOrd="0" presId="urn:microsoft.com/office/officeart/2005/8/layout/list1"/>
    <dgm:cxn modelId="{3FD846C1-1AA1-4813-BE57-63765B60AAC5}" type="presParOf" srcId="{8F706C0E-1AB2-4161-86CE-4B3594B6EE51}" destId="{428AD880-175D-49F1-A1F6-97F367C387BF}" srcOrd="0" destOrd="0" presId="urn:microsoft.com/office/officeart/2005/8/layout/list1"/>
    <dgm:cxn modelId="{5B04AB5B-9799-43BD-8D52-7AC40E55F47A}" type="presParOf" srcId="{8F706C0E-1AB2-4161-86CE-4B3594B6EE51}" destId="{A8B898EB-38C9-408E-9FE2-CB5C874FA50A}" srcOrd="1" destOrd="0" presId="urn:microsoft.com/office/officeart/2005/8/layout/list1"/>
    <dgm:cxn modelId="{5E58D9F8-1C6A-4C88-8692-866BDA2FB234}" type="presParOf" srcId="{183A34DF-AA92-49E1-8191-0CF6AD17A6AA}" destId="{010CCE66-3FB9-4F51-BDBC-33ABD28D8225}" srcOrd="1" destOrd="0" presId="urn:microsoft.com/office/officeart/2005/8/layout/list1"/>
    <dgm:cxn modelId="{5B5BD3E0-6AA5-405C-86F6-6189D7D1BBB2}" type="presParOf" srcId="{183A34DF-AA92-49E1-8191-0CF6AD17A6AA}" destId="{CD67A140-C3A5-43E4-BD28-3C31B61E6EA3}" srcOrd="2" destOrd="0" presId="urn:microsoft.com/office/officeart/2005/8/layout/list1"/>
    <dgm:cxn modelId="{88AA28E7-36CD-44A7-8ADB-4D1F8916FBC1}" type="presParOf" srcId="{183A34DF-AA92-49E1-8191-0CF6AD17A6AA}" destId="{B5CDED1F-8360-491C-9402-4F19E16BD667}" srcOrd="3" destOrd="0" presId="urn:microsoft.com/office/officeart/2005/8/layout/list1"/>
    <dgm:cxn modelId="{FF7413D7-D548-4681-A585-70D1AABC67F9}" type="presParOf" srcId="{183A34DF-AA92-49E1-8191-0CF6AD17A6AA}" destId="{77070C8B-4365-4FE5-A117-9CDBA9EA1B7B}" srcOrd="4" destOrd="0" presId="urn:microsoft.com/office/officeart/2005/8/layout/list1"/>
    <dgm:cxn modelId="{71A0FD2B-4499-4733-9591-DA4C05395BCE}" type="presParOf" srcId="{77070C8B-4365-4FE5-A117-9CDBA9EA1B7B}" destId="{1281A6D2-5A4B-4B28-A324-2451A8523897}" srcOrd="0" destOrd="0" presId="urn:microsoft.com/office/officeart/2005/8/layout/list1"/>
    <dgm:cxn modelId="{30A09A04-D072-417D-A61D-934C676DCDCF}" type="presParOf" srcId="{77070C8B-4365-4FE5-A117-9CDBA9EA1B7B}" destId="{9F236B2A-6433-401D-953E-FC86D923A3BE}" srcOrd="1" destOrd="0" presId="urn:microsoft.com/office/officeart/2005/8/layout/list1"/>
    <dgm:cxn modelId="{524522B1-B159-42B4-B665-C9379A55DCC7}" type="presParOf" srcId="{183A34DF-AA92-49E1-8191-0CF6AD17A6AA}" destId="{622D5052-0558-4614-99B8-0AD5AD5D765D}" srcOrd="5" destOrd="0" presId="urn:microsoft.com/office/officeart/2005/8/layout/list1"/>
    <dgm:cxn modelId="{E7BEC372-D400-47C9-A797-96ADB89A1753}" type="presParOf" srcId="{183A34DF-AA92-49E1-8191-0CF6AD17A6AA}" destId="{87E2FD7C-0729-47B8-B1FB-A44E439BE764}" srcOrd="6" destOrd="0" presId="urn:microsoft.com/office/officeart/2005/8/layout/list1"/>
    <dgm:cxn modelId="{417F3911-D9AF-4E19-9D90-8109AFEFCD0B}" type="presParOf" srcId="{183A34DF-AA92-49E1-8191-0CF6AD17A6AA}" destId="{6052B25F-36DF-4A5F-BA08-1F9785D05B9B}" srcOrd="7" destOrd="0" presId="urn:microsoft.com/office/officeart/2005/8/layout/list1"/>
    <dgm:cxn modelId="{3DE435C5-4ABA-458C-BF3A-884235FEC02F}" type="presParOf" srcId="{183A34DF-AA92-49E1-8191-0CF6AD17A6AA}" destId="{C731DBC8-0E99-4639-ACA2-7ACEFA2844BF}" srcOrd="8" destOrd="0" presId="urn:microsoft.com/office/officeart/2005/8/layout/list1"/>
    <dgm:cxn modelId="{9CE7FB1B-7AC6-451B-AD05-46E39FAC0010}" type="presParOf" srcId="{C731DBC8-0E99-4639-ACA2-7ACEFA2844BF}" destId="{35933558-DB26-4802-B4E2-672716F88346}" srcOrd="0" destOrd="0" presId="urn:microsoft.com/office/officeart/2005/8/layout/list1"/>
    <dgm:cxn modelId="{D7FA96C3-741B-437E-86F3-1F9B666F84B5}" type="presParOf" srcId="{C731DBC8-0E99-4639-ACA2-7ACEFA2844BF}" destId="{12FEB779-618B-4854-88E9-390575D436B8}" srcOrd="1" destOrd="0" presId="urn:microsoft.com/office/officeart/2005/8/layout/list1"/>
    <dgm:cxn modelId="{3A498131-4138-44B4-9C9F-8B31018D776D}" type="presParOf" srcId="{183A34DF-AA92-49E1-8191-0CF6AD17A6AA}" destId="{0E7DA70E-372B-453D-9992-B9F46E5D404C}" srcOrd="9" destOrd="0" presId="urn:microsoft.com/office/officeart/2005/8/layout/list1"/>
    <dgm:cxn modelId="{14BB65EA-6E97-4ECF-BD27-4835B736C81E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0EFBB7-0769-4554-96E3-51B5B6698D5A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B5DFE748-686E-4A08-944E-9D07F9FA6B48}" type="parTrans" cxnId="{17C9D25A-BC5F-418E-9A4A-29DD9C57BD39}">
      <dgm:prSet/>
      <dgm:spPr/>
      <dgm:t>
        <a:bodyPr/>
        <a:lstStyle/>
        <a:p>
          <a:endParaRPr lang="en-US"/>
        </a:p>
      </dgm:t>
    </dgm:pt>
    <dgm:pt modelId="{FD3AFE35-532F-4AE8-BAB4-DFA3B4B611F6}" type="sibTrans" cxnId="{17C9D25A-BC5F-418E-9A4A-29DD9C57BD39}">
      <dgm:prSet/>
      <dgm:spPr/>
      <dgm:t>
        <a:bodyPr/>
        <a:lstStyle/>
        <a:p>
          <a:endParaRPr lang="en-US"/>
        </a:p>
      </dgm:t>
    </dgm:pt>
    <dgm:pt modelId="{A533B6C7-3203-4AEE-95BC-E867D49C88B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4FCAF1A9-8A97-45AC-B4A5-B91AEE5BC9BB}" type="parTrans" cxnId="{0FE563DE-8338-4B45-BCFD-251C8642CABA}">
      <dgm:prSet/>
      <dgm:spPr/>
      <dgm:t>
        <a:bodyPr/>
        <a:lstStyle/>
        <a:p>
          <a:endParaRPr lang="en-US"/>
        </a:p>
      </dgm:t>
    </dgm:pt>
    <dgm:pt modelId="{634EAA8A-B09B-42FE-8301-99FBFB2B9BD8}" type="sibTrans" cxnId="{0FE563DE-8338-4B45-BCFD-251C8642CABA}">
      <dgm:prSet/>
      <dgm:spPr/>
      <dgm:t>
        <a:bodyPr/>
        <a:lstStyle/>
        <a:p>
          <a:endParaRPr lang="en-US"/>
        </a:p>
      </dgm:t>
    </dgm:pt>
    <dgm:pt modelId="{4A4045ED-A119-4AA6-9C68-5FB2FD000427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3AFC7164-9B18-4D91-8BCD-E06AEDF44A1B}" type="parTrans" cxnId="{1BD59E24-EEF8-4998-8DB1-3343142CAF57}">
      <dgm:prSet/>
      <dgm:spPr/>
      <dgm:t>
        <a:bodyPr/>
        <a:lstStyle/>
        <a:p>
          <a:endParaRPr lang="en-US"/>
        </a:p>
      </dgm:t>
    </dgm:pt>
    <dgm:pt modelId="{858335E1-0756-4935-AE41-5B216DCCD948}" type="sibTrans" cxnId="{1BD59E24-EEF8-4998-8DB1-3343142CAF57}">
      <dgm:prSet/>
      <dgm:spPr/>
      <dgm:t>
        <a:bodyPr/>
        <a:lstStyle/>
        <a:p>
          <a:endParaRPr lang="en-US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</dgm:pt>
    <dgm:pt modelId="{A8B898EB-38C9-408E-9FE2-CB5C874FA50A}" type="pres">
      <dgm:prSet presAssocID="{620EFBB7-0769-4554-96E3-51B5B6698D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</dgm:pt>
    <dgm:pt modelId="{9F236B2A-6433-401D-953E-FC86D923A3BE}" type="pres">
      <dgm:prSet presAssocID="{A533B6C7-3203-4AEE-95BC-E867D49C88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</dgm:pt>
    <dgm:pt modelId="{12FEB779-618B-4854-88E9-390575D436B8}" type="pres">
      <dgm:prSet presAssocID="{4A4045ED-A119-4AA6-9C68-5FB2FD00042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4C47BF0C-5B6B-47F0-A6B5-4894696B5CAD}" type="presOf" srcId="{620EFBB7-0769-4554-96E3-51B5B6698D5A}" destId="{A8B898EB-38C9-408E-9FE2-CB5C874FA50A}" srcOrd="1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72FBC52A-80BD-4D8D-8201-EC70459479E5}" type="presOf" srcId="{A533B6C7-3203-4AEE-95BC-E867D49C88B5}" destId="{9F236B2A-6433-401D-953E-FC86D923A3BE}" srcOrd="1" destOrd="0" presId="urn:microsoft.com/office/officeart/2005/8/layout/list1"/>
    <dgm:cxn modelId="{FFC7372E-FB9E-4701-9673-F683E4BC8F79}" type="presOf" srcId="{4A4045ED-A119-4AA6-9C68-5FB2FD000427}" destId="{35933558-DB26-4802-B4E2-672716F88346}" srcOrd="0" destOrd="0" presId="urn:microsoft.com/office/officeart/2005/8/layout/list1"/>
    <dgm:cxn modelId="{AE191E4D-5CAB-4318-B26C-FF45842DE147}" type="presOf" srcId="{A533B6C7-3203-4AEE-95BC-E867D49C88B5}" destId="{1281A6D2-5A4B-4B28-A324-2451A8523897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8028E8BF-8455-4118-B99A-A0686340C34D}" type="presOf" srcId="{2A136A90-6B59-45AD-BBA1-85AFD032E8F8}" destId="{183A34DF-AA92-49E1-8191-0CF6AD17A6AA}" srcOrd="0" destOrd="0" presId="urn:microsoft.com/office/officeart/2005/8/layout/list1"/>
    <dgm:cxn modelId="{DAB080D3-9720-409D-92F9-E4C628DAB5DB}" type="presOf" srcId="{620EFBB7-0769-4554-96E3-51B5B6698D5A}" destId="{428AD880-175D-49F1-A1F6-97F367C387BF}" srcOrd="0" destOrd="0" presId="urn:microsoft.com/office/officeart/2005/8/layout/list1"/>
    <dgm:cxn modelId="{F8ADA4DB-B32F-4B73-8A10-82145969B0D4}" type="presOf" srcId="{4A4045ED-A119-4AA6-9C68-5FB2FD000427}" destId="{12FEB779-618B-4854-88E9-390575D436B8}" srcOrd="1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35086FED-D703-4638-98BD-FE920FA5FBDD}" type="presParOf" srcId="{183A34DF-AA92-49E1-8191-0CF6AD17A6AA}" destId="{8F706C0E-1AB2-4161-86CE-4B3594B6EE51}" srcOrd="0" destOrd="0" presId="urn:microsoft.com/office/officeart/2005/8/layout/list1"/>
    <dgm:cxn modelId="{3FD846C1-1AA1-4813-BE57-63765B60AAC5}" type="presParOf" srcId="{8F706C0E-1AB2-4161-86CE-4B3594B6EE51}" destId="{428AD880-175D-49F1-A1F6-97F367C387BF}" srcOrd="0" destOrd="0" presId="urn:microsoft.com/office/officeart/2005/8/layout/list1"/>
    <dgm:cxn modelId="{5B04AB5B-9799-43BD-8D52-7AC40E55F47A}" type="presParOf" srcId="{8F706C0E-1AB2-4161-86CE-4B3594B6EE51}" destId="{A8B898EB-38C9-408E-9FE2-CB5C874FA50A}" srcOrd="1" destOrd="0" presId="urn:microsoft.com/office/officeart/2005/8/layout/list1"/>
    <dgm:cxn modelId="{5E58D9F8-1C6A-4C88-8692-866BDA2FB234}" type="presParOf" srcId="{183A34DF-AA92-49E1-8191-0CF6AD17A6AA}" destId="{010CCE66-3FB9-4F51-BDBC-33ABD28D8225}" srcOrd="1" destOrd="0" presId="urn:microsoft.com/office/officeart/2005/8/layout/list1"/>
    <dgm:cxn modelId="{5B5BD3E0-6AA5-405C-86F6-6189D7D1BBB2}" type="presParOf" srcId="{183A34DF-AA92-49E1-8191-0CF6AD17A6AA}" destId="{CD67A140-C3A5-43E4-BD28-3C31B61E6EA3}" srcOrd="2" destOrd="0" presId="urn:microsoft.com/office/officeart/2005/8/layout/list1"/>
    <dgm:cxn modelId="{88AA28E7-36CD-44A7-8ADB-4D1F8916FBC1}" type="presParOf" srcId="{183A34DF-AA92-49E1-8191-0CF6AD17A6AA}" destId="{B5CDED1F-8360-491C-9402-4F19E16BD667}" srcOrd="3" destOrd="0" presId="urn:microsoft.com/office/officeart/2005/8/layout/list1"/>
    <dgm:cxn modelId="{FF7413D7-D548-4681-A585-70D1AABC67F9}" type="presParOf" srcId="{183A34DF-AA92-49E1-8191-0CF6AD17A6AA}" destId="{77070C8B-4365-4FE5-A117-9CDBA9EA1B7B}" srcOrd="4" destOrd="0" presId="urn:microsoft.com/office/officeart/2005/8/layout/list1"/>
    <dgm:cxn modelId="{71A0FD2B-4499-4733-9591-DA4C05395BCE}" type="presParOf" srcId="{77070C8B-4365-4FE5-A117-9CDBA9EA1B7B}" destId="{1281A6D2-5A4B-4B28-A324-2451A8523897}" srcOrd="0" destOrd="0" presId="urn:microsoft.com/office/officeart/2005/8/layout/list1"/>
    <dgm:cxn modelId="{30A09A04-D072-417D-A61D-934C676DCDCF}" type="presParOf" srcId="{77070C8B-4365-4FE5-A117-9CDBA9EA1B7B}" destId="{9F236B2A-6433-401D-953E-FC86D923A3BE}" srcOrd="1" destOrd="0" presId="urn:microsoft.com/office/officeart/2005/8/layout/list1"/>
    <dgm:cxn modelId="{524522B1-B159-42B4-B665-C9379A55DCC7}" type="presParOf" srcId="{183A34DF-AA92-49E1-8191-0CF6AD17A6AA}" destId="{622D5052-0558-4614-99B8-0AD5AD5D765D}" srcOrd="5" destOrd="0" presId="urn:microsoft.com/office/officeart/2005/8/layout/list1"/>
    <dgm:cxn modelId="{E7BEC372-D400-47C9-A797-96ADB89A1753}" type="presParOf" srcId="{183A34DF-AA92-49E1-8191-0CF6AD17A6AA}" destId="{87E2FD7C-0729-47B8-B1FB-A44E439BE764}" srcOrd="6" destOrd="0" presId="urn:microsoft.com/office/officeart/2005/8/layout/list1"/>
    <dgm:cxn modelId="{417F3911-D9AF-4E19-9D90-8109AFEFCD0B}" type="presParOf" srcId="{183A34DF-AA92-49E1-8191-0CF6AD17A6AA}" destId="{6052B25F-36DF-4A5F-BA08-1F9785D05B9B}" srcOrd="7" destOrd="0" presId="urn:microsoft.com/office/officeart/2005/8/layout/list1"/>
    <dgm:cxn modelId="{3DE435C5-4ABA-458C-BF3A-884235FEC02F}" type="presParOf" srcId="{183A34DF-AA92-49E1-8191-0CF6AD17A6AA}" destId="{C731DBC8-0E99-4639-ACA2-7ACEFA2844BF}" srcOrd="8" destOrd="0" presId="urn:microsoft.com/office/officeart/2005/8/layout/list1"/>
    <dgm:cxn modelId="{9CE7FB1B-7AC6-451B-AD05-46E39FAC0010}" type="presParOf" srcId="{C731DBC8-0E99-4639-ACA2-7ACEFA2844BF}" destId="{35933558-DB26-4802-B4E2-672716F88346}" srcOrd="0" destOrd="0" presId="urn:microsoft.com/office/officeart/2005/8/layout/list1"/>
    <dgm:cxn modelId="{D7FA96C3-741B-437E-86F3-1F9B666F84B5}" type="presParOf" srcId="{C731DBC8-0E99-4639-ACA2-7ACEFA2844BF}" destId="{12FEB779-618B-4854-88E9-390575D436B8}" srcOrd="1" destOrd="0" presId="urn:microsoft.com/office/officeart/2005/8/layout/list1"/>
    <dgm:cxn modelId="{3A498131-4138-44B4-9C9F-8B31018D776D}" type="presParOf" srcId="{183A34DF-AA92-49E1-8191-0CF6AD17A6AA}" destId="{0E7DA70E-372B-453D-9992-B9F46E5D404C}" srcOrd="9" destOrd="0" presId="urn:microsoft.com/office/officeart/2005/8/layout/list1"/>
    <dgm:cxn modelId="{14BB65EA-6E97-4ECF-BD27-4835B736C81E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60022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60535" y="54109"/>
          <a:ext cx="5047501" cy="1092240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st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07428"/>
        <a:ext cx="4940863" cy="985602"/>
      </dsp:txXfrm>
    </dsp:sp>
    <dsp:sp modelId="{87E2FD7C-0729-47B8-B1FB-A44E439BE764}">
      <dsp:nvSpPr>
        <dsp:cNvPr id="0" name=""/>
        <dsp:cNvSpPr/>
      </dsp:nvSpPr>
      <dsp:spPr>
        <a:xfrm>
          <a:off x="0" y="227854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60535" y="1732429"/>
          <a:ext cx="5047501" cy="10922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nd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785748"/>
        <a:ext cx="4940863" cy="985602"/>
      </dsp:txXfrm>
    </dsp:sp>
    <dsp:sp modelId="{E7351307-5BD1-403B-A1BF-1058796C5E99}">
      <dsp:nvSpPr>
        <dsp:cNvPr id="0" name=""/>
        <dsp:cNvSpPr/>
      </dsp:nvSpPr>
      <dsp:spPr>
        <a:xfrm>
          <a:off x="0" y="395686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60535" y="3410749"/>
          <a:ext cx="5047501" cy="1092240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rd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3464068"/>
        <a:ext cx="4940863" cy="985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60022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60535" y="54109"/>
          <a:ext cx="5047501" cy="1092240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07428"/>
        <a:ext cx="4940863" cy="985602"/>
      </dsp:txXfrm>
    </dsp:sp>
    <dsp:sp modelId="{87E2FD7C-0729-47B8-B1FB-A44E439BE764}">
      <dsp:nvSpPr>
        <dsp:cNvPr id="0" name=""/>
        <dsp:cNvSpPr/>
      </dsp:nvSpPr>
      <dsp:spPr>
        <a:xfrm>
          <a:off x="0" y="227854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60535" y="1732429"/>
          <a:ext cx="5047501" cy="10922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785748"/>
        <a:ext cx="4940863" cy="985602"/>
      </dsp:txXfrm>
    </dsp:sp>
    <dsp:sp modelId="{E7351307-5BD1-403B-A1BF-1058796C5E99}">
      <dsp:nvSpPr>
        <dsp:cNvPr id="0" name=""/>
        <dsp:cNvSpPr/>
      </dsp:nvSpPr>
      <dsp:spPr>
        <a:xfrm>
          <a:off x="0" y="395686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60535" y="3410749"/>
          <a:ext cx="5047501" cy="1092240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3464068"/>
        <a:ext cx="4940863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9B0E6-B9BF-4E2D-AE08-8C7EBB196A2E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3816F-A1CF-4485-B308-1B9F14B36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39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3816F-A1CF-4485-B308-1B9F14B36E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2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3816F-A1CF-4485-B308-1B9F14B36E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3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47C4F-333C-4A92-BF39-2DC872C60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0266B5-807A-4156-BA3E-66AAACDAF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A0740-85D5-4A72-ABD4-30D6EF102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B9471-6431-4F04-BE58-3C2090780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6E5B-AACE-46A7-8DB0-022555C3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15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B93A-5CA9-4BC1-9AB1-25DFD54C7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5FFE20-ABE1-4BEF-995D-E953F02E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B78F1-C3C1-4CE9-9CAB-E72B9A6F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51705-6650-4AF3-B231-90F85379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12659-5DBE-4FD3-86B8-92320B24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50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4C7C0D-67E3-4121-A591-47A8E01B68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93A868-48AA-483B-8784-CC82B6FBA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E2EE4-45B6-425C-9CBC-7C6473839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EB34D-45C2-421D-9B46-1A7352FD8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FC8F0-87AC-47C8-8D66-D630FEA14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4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477B3-0503-49DF-9889-38F13576D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8ABC5-7E11-49C0-96E1-355C5FBA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B2E86-FB5C-463B-9FB7-A8CC0267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0921D-8E23-4278-A1F2-4DA6B956C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0DF21-6DC9-4208-B1C1-45406B7B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8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BA7EE-547D-459E-99EB-39AE6737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4A2A1-3691-4B2D-9717-C84637937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76330-B266-4521-816A-329969F0B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4B7DA-91B6-4E98-9DA9-BCEEF4ED7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D9B8-2948-45C4-8BD2-F95FE5FF8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8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65DA8-A4A0-45EA-8D57-90F8E044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375BE-DD31-47B8-A290-9DF5D47FA5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8F7B5-1577-4F2A-AD3E-2022F0CF3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071BD-7DB2-4F9B-95D9-7C55D872E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D63940-387B-411C-98B6-5670685B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36D5C-1594-4566-82A0-6F2F05F4D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9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46914-ADDC-4E9B-8FB0-527016970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93A69-B412-4458-9076-C289641F5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630682-33E5-46AF-A061-679D76443A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DBA777-ACAF-4EE7-8D52-563CFAB6CC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87491C-8646-4775-AE22-69E090497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349C8-C53A-4049-B221-5A6556872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AB91B6-579B-408E-B259-E9E3B74E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6AC1EB-A4E3-45AA-9006-9DC8E14B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96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942BF-C1CB-4B7F-A697-053C5C6AC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EF3F8-0956-4A23-8E3C-B59427C06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269CA-40DE-4516-B25B-9D25CE30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96556-9854-40FA-963A-5CFD824F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4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759385-7C73-4083-A195-235DDA17D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91AAC8-4DC1-4FE5-9C78-03DBBE30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BDAD-3196-4B03-B8D2-D4CFDB43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800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46FD3-B6C6-487E-9711-448ABD6E2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647F7-5AE6-4DED-9BB7-3E46D6127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AAF2A-9092-400E-AF42-C8A871CD0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62D50-4AF7-48D0-AC8E-E58E46904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0C10A9-C4DE-48DE-AC41-2648B7019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DBE25-269B-4A9C-A1FC-71B3232F7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39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05AE2-7914-42A7-AE33-A5A09A73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5C4810-43A7-4D55-8E22-FC42344A61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4392A-F86C-41F2-A197-7F7F21732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FF76D-D80C-487D-A147-7F396BD62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94696-329C-4C2C-9A0E-D75EBAC4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9C33C-7FDA-4F7F-9442-62A59808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169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893D22-0873-4C63-A5F0-63D2EC442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AEE4A-AF47-4A26-BA6B-8EA376490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8B9D8-9293-40F9-ABB0-AE1D0B5E1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3F5E9-5DAC-4C4A-9DF5-C2B87276BCC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172B8-31FD-4077-BB61-AC3C7B28B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786CF-BDC6-406A-9141-42B340389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Lab Safety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Insert Your Name Here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Clipboard">
            <a:extLst>
              <a:ext uri="{FF2B5EF4-FFF2-40B4-BE49-F238E27FC236}">
                <a16:creationId xmlns:a16="http://schemas.microsoft.com/office/drawing/2014/main" id="{2A123BD8-A09C-49C0-98E8-54B55610A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31394">
            <a:off x="3790715" y="4482751"/>
            <a:ext cx="3194131" cy="3194131"/>
          </a:xfrm>
          <a:prstGeom prst="rect">
            <a:avLst/>
          </a:prstGeom>
        </p:spPr>
      </p:pic>
      <p:pic>
        <p:nvPicPr>
          <p:cNvPr id="11" name="Graphic 10" descr="Microscope">
            <a:extLst>
              <a:ext uri="{FF2B5EF4-FFF2-40B4-BE49-F238E27FC236}">
                <a16:creationId xmlns:a16="http://schemas.microsoft.com/office/drawing/2014/main" id="{3CB00449-E308-4DF3-9CFD-9A7D30B67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38607" flipH="1">
            <a:off x="-587261" y="1663257"/>
            <a:ext cx="2684499" cy="2684499"/>
          </a:xfrm>
          <a:prstGeom prst="rect">
            <a:avLst/>
          </a:prstGeom>
        </p:spPr>
      </p:pic>
      <p:pic>
        <p:nvPicPr>
          <p:cNvPr id="13" name="Graphic 12" descr="Test tubes">
            <a:extLst>
              <a:ext uri="{FF2B5EF4-FFF2-40B4-BE49-F238E27FC236}">
                <a16:creationId xmlns:a16="http://schemas.microsoft.com/office/drawing/2014/main" id="{6A56DF0C-1331-406E-AEE6-06E0E59FB9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078969">
            <a:off x="1920309" y="4797205"/>
            <a:ext cx="2453456" cy="2453456"/>
          </a:xfrm>
          <a:prstGeom prst="rect">
            <a:avLst/>
          </a:prstGeom>
        </p:spPr>
      </p:pic>
      <p:pic>
        <p:nvPicPr>
          <p:cNvPr id="7" name="Graphic 6" descr="Beaker">
            <a:extLst>
              <a:ext uri="{FF2B5EF4-FFF2-40B4-BE49-F238E27FC236}">
                <a16:creationId xmlns:a16="http://schemas.microsoft.com/office/drawing/2014/main" id="{88D22565-F42F-439B-A6A4-CF161165E6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213697">
            <a:off x="-491837" y="3688628"/>
            <a:ext cx="3245427" cy="3245427"/>
          </a:xfrm>
          <a:prstGeom prst="rect">
            <a:avLst/>
          </a:prstGeom>
        </p:spPr>
      </p:pic>
      <p:pic>
        <p:nvPicPr>
          <p:cNvPr id="9" name="Graphic 8" descr="Flask">
            <a:extLst>
              <a:ext uri="{FF2B5EF4-FFF2-40B4-BE49-F238E27FC236}">
                <a16:creationId xmlns:a16="http://schemas.microsoft.com/office/drawing/2014/main" id="{B46E3E84-D1E6-4422-AA93-3EE98A821B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9" name="Graphic 18" descr="Ruler">
            <a:extLst>
              <a:ext uri="{FF2B5EF4-FFF2-40B4-BE49-F238E27FC236}">
                <a16:creationId xmlns:a16="http://schemas.microsoft.com/office/drawing/2014/main" id="{39130E3C-1E93-4315-AE76-13C55147DC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aphic 20" descr="Pencil">
            <a:extLst>
              <a:ext uri="{FF2B5EF4-FFF2-40B4-BE49-F238E27FC236}">
                <a16:creationId xmlns:a16="http://schemas.microsoft.com/office/drawing/2014/main" id="{FFEC1660-205F-490E-800A-0D57D250BAE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9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325563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Lab Safety Begins Before You Go to the Lab!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825625"/>
            <a:ext cx="837852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(Use this space to list two things you should do before going to the lab.)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8EA88B-C439-4F17-9585-820972CE0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09186" y="0"/>
            <a:ext cx="3668917" cy="6941127"/>
            <a:chOff x="9009186" y="0"/>
            <a:chExt cx="3668917" cy="694112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Clipboard">
              <a:extLst>
                <a:ext uri="{FF2B5EF4-FFF2-40B4-BE49-F238E27FC236}">
                  <a16:creationId xmlns:a16="http://schemas.microsoft.com/office/drawing/2014/main" id="{4F58D0C9-D25F-4044-8F1B-4190E5A1B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009186" y="3272210"/>
              <a:ext cx="3668917" cy="3668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49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Dressing for Lab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80FAC8-A68E-47AE-9778-F3A5964812E2}"/>
              </a:ext>
            </a:extLst>
          </p:cNvPr>
          <p:cNvSpPr/>
          <p:nvPr/>
        </p:nvSpPr>
        <p:spPr>
          <a:xfrm>
            <a:off x="521282" y="926296"/>
            <a:ext cx="8170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Below include an image in each box (clip art, icon, or picture) of appropriate lab dress. Label each image using the text box provided.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83E472-316B-42B5-9901-2C007C5B7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1282" y="1837302"/>
            <a:ext cx="2268675" cy="1832578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00DCA9-3B7A-4837-9C64-F0CE0D5E2B3A}"/>
              </a:ext>
            </a:extLst>
          </p:cNvPr>
          <p:cNvSpPr txBox="1"/>
          <p:nvPr/>
        </p:nvSpPr>
        <p:spPr>
          <a:xfrm>
            <a:off x="663286" y="3784291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463B806-86C1-44AC-8470-6E6761DC7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1282" y="4307031"/>
            <a:ext cx="2268675" cy="20158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D4552E-64C5-40E0-AE15-5B00BB70508E}"/>
              </a:ext>
            </a:extLst>
          </p:cNvPr>
          <p:cNvSpPr txBox="1"/>
          <p:nvPr/>
        </p:nvSpPr>
        <p:spPr>
          <a:xfrm>
            <a:off x="663286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EE42B7D-A1DC-4708-8147-D9D746BA7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72300" y="1768455"/>
            <a:ext cx="2268675" cy="20158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B674D5-C064-4DDD-8FE9-D8801F4C0A04}"/>
              </a:ext>
            </a:extLst>
          </p:cNvPr>
          <p:cNvSpPr txBox="1"/>
          <p:nvPr/>
        </p:nvSpPr>
        <p:spPr>
          <a:xfrm>
            <a:off x="3614305" y="3784291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DDD40F6-2362-4667-BF5E-80F684666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72298" y="4307031"/>
            <a:ext cx="2268675" cy="2015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0FFF75-43A7-4E33-BD4E-2A24EA207112}"/>
              </a:ext>
            </a:extLst>
          </p:cNvPr>
          <p:cNvSpPr txBox="1"/>
          <p:nvPr/>
        </p:nvSpPr>
        <p:spPr>
          <a:xfrm>
            <a:off x="3614305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6051D9B-1137-438D-A466-460D44ED33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26359" y="1768455"/>
            <a:ext cx="2268675" cy="201583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A0715F-CA2B-4594-91FD-D8C6E5E10965}"/>
              </a:ext>
            </a:extLst>
          </p:cNvPr>
          <p:cNvSpPr txBox="1"/>
          <p:nvPr/>
        </p:nvSpPr>
        <p:spPr>
          <a:xfrm>
            <a:off x="6565863" y="3810842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E47BD82-D8BD-4FB4-9086-D3AD4D447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11867" y="4307031"/>
            <a:ext cx="2268675" cy="20158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6E47C2-C29C-4EC4-A9A9-B75D7A68E935}"/>
              </a:ext>
            </a:extLst>
          </p:cNvPr>
          <p:cNvSpPr txBox="1"/>
          <p:nvPr/>
        </p:nvSpPr>
        <p:spPr>
          <a:xfrm>
            <a:off x="6556664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" name="Graphic 11" descr="Shirt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aphic 13" descr="Glasse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aphic 15" descr="Boot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899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Safe Lab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3" y="1220932"/>
            <a:ext cx="4809252" cy="3429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three safe lab practices in the boxes provided.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247218"/>
              </p:ext>
            </p:extLst>
          </p:nvPr>
        </p:nvGraphicFramePr>
        <p:xfrm>
          <a:off x="521283" y="1608089"/>
          <a:ext cx="7210716" cy="494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3" name="Graphic 12" descr="Beaker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750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Safe Lab Practices 2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703DCB6-CE2E-4DB2-998C-5E89A0D57B5A}"/>
              </a:ext>
            </a:extLst>
          </p:cNvPr>
          <p:cNvSpPr txBox="1">
            <a:spLocks/>
          </p:cNvSpPr>
          <p:nvPr/>
        </p:nvSpPr>
        <p:spPr>
          <a:xfrm>
            <a:off x="521282" y="1220932"/>
            <a:ext cx="5829293" cy="3429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three more safe lab practices in the boxes provided.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646FDE3E-5F98-465E-A4A1-17F8E562F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398123"/>
              </p:ext>
            </p:extLst>
          </p:nvPr>
        </p:nvGraphicFramePr>
        <p:xfrm>
          <a:off x="521283" y="1608089"/>
          <a:ext cx="7210716" cy="494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Flask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128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In the Event of a Lab Accident…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(Use this space to discuss procedures to follow in the event of a lab accident.)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" name="Graphic 11" descr="Test tubes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100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At the End of Your Lab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4351338"/>
          </a:xfrm>
        </p:spPr>
        <p:txBody>
          <a:bodyPr/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(Use this space to discuss what should be done at the end of your lab time.)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EB226A9-D9EE-4576-B6BE-BA2E94C16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36181" y="0"/>
            <a:ext cx="3890553" cy="6904758"/>
            <a:chOff x="8936181" y="0"/>
            <a:chExt cx="3890553" cy="690475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Microscope">
              <a:extLst>
                <a:ext uri="{FF2B5EF4-FFF2-40B4-BE49-F238E27FC236}">
                  <a16:creationId xmlns:a16="http://schemas.microsoft.com/office/drawing/2014/main" id="{A9B090FE-5998-4BAC-AB8D-6F40D44C8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8936181" y="3014205"/>
              <a:ext cx="3890553" cy="38905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703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Remember…</a:t>
            </a:r>
            <a:b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</a:br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Safety First!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(Enter your own creative tag line above)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 descr="Clipboard">
            <a:extLst>
              <a:ext uri="{FF2B5EF4-FFF2-40B4-BE49-F238E27FC236}">
                <a16:creationId xmlns:a16="http://schemas.microsoft.com/office/drawing/2014/main" id="{2A123BD8-A09C-49C0-98E8-54B55610A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31394">
            <a:off x="3790715" y="4482751"/>
            <a:ext cx="3194131" cy="3194131"/>
          </a:xfrm>
          <a:prstGeom prst="rect">
            <a:avLst/>
          </a:prstGeom>
        </p:spPr>
      </p:pic>
      <p:pic>
        <p:nvPicPr>
          <p:cNvPr id="11" name="Graphic 10" descr="Microscope">
            <a:extLst>
              <a:ext uri="{FF2B5EF4-FFF2-40B4-BE49-F238E27FC236}">
                <a16:creationId xmlns:a16="http://schemas.microsoft.com/office/drawing/2014/main" id="{3CB00449-E308-4DF3-9CFD-9A7D30B67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38607" flipH="1">
            <a:off x="-587261" y="1663257"/>
            <a:ext cx="2684499" cy="2684499"/>
          </a:xfrm>
          <a:prstGeom prst="rect">
            <a:avLst/>
          </a:prstGeom>
        </p:spPr>
      </p:pic>
      <p:pic>
        <p:nvPicPr>
          <p:cNvPr id="13" name="Graphic 12" descr="Test tubes">
            <a:extLst>
              <a:ext uri="{FF2B5EF4-FFF2-40B4-BE49-F238E27FC236}">
                <a16:creationId xmlns:a16="http://schemas.microsoft.com/office/drawing/2014/main" id="{6A56DF0C-1331-406E-AEE6-06E0E59FB9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078969">
            <a:off x="1920309" y="4797205"/>
            <a:ext cx="2453456" cy="2453456"/>
          </a:xfrm>
          <a:prstGeom prst="rect">
            <a:avLst/>
          </a:prstGeom>
        </p:spPr>
      </p:pic>
      <p:pic>
        <p:nvPicPr>
          <p:cNvPr id="7" name="Graphic 6" descr="Beaker">
            <a:extLst>
              <a:ext uri="{FF2B5EF4-FFF2-40B4-BE49-F238E27FC236}">
                <a16:creationId xmlns:a16="http://schemas.microsoft.com/office/drawing/2014/main" id="{88D22565-F42F-439B-A6A4-CF161165E6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213697">
            <a:off x="-491837" y="3688628"/>
            <a:ext cx="3245427" cy="3245427"/>
          </a:xfrm>
          <a:prstGeom prst="rect">
            <a:avLst/>
          </a:prstGeom>
        </p:spPr>
      </p:pic>
      <p:pic>
        <p:nvPicPr>
          <p:cNvPr id="9" name="Graphic 8" descr="Flask">
            <a:extLst>
              <a:ext uri="{FF2B5EF4-FFF2-40B4-BE49-F238E27FC236}">
                <a16:creationId xmlns:a16="http://schemas.microsoft.com/office/drawing/2014/main" id="{B46E3E84-D1E6-4422-AA93-3EE98A821B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9" name="Graphic 18" descr="Ruler">
            <a:extLst>
              <a:ext uri="{FF2B5EF4-FFF2-40B4-BE49-F238E27FC236}">
                <a16:creationId xmlns:a16="http://schemas.microsoft.com/office/drawing/2014/main" id="{39130E3C-1E93-4315-AE76-13C55147DC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aphic 20" descr="Pencil">
            <a:extLst>
              <a:ext uri="{FF2B5EF4-FFF2-40B4-BE49-F238E27FC236}">
                <a16:creationId xmlns:a16="http://schemas.microsoft.com/office/drawing/2014/main" id="{FFEC1660-205F-490E-800A-0D57D250BAE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13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E59094-1E6F-42D5-A62B-D0344AFFFA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096A91-93C8-4C7A-BF68-944591874A6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04BA817-A03C-4EA3-86C4-6E42BD37F5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Widescreen</PresentationFormat>
  <Paragraphs>30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Rockwell</vt:lpstr>
      <vt:lpstr>Tahoma</vt:lpstr>
      <vt:lpstr>Office Theme</vt:lpstr>
      <vt:lpstr>Lab Safety</vt:lpstr>
      <vt:lpstr>Lab Safety Begins Before You Go to the Lab!</vt:lpstr>
      <vt:lpstr>Dressing for Lab</vt:lpstr>
      <vt:lpstr>Safe Lab Practices</vt:lpstr>
      <vt:lpstr>Safe Lab Practices 2</vt:lpstr>
      <vt:lpstr>In the Event of a Lab Accident…</vt:lpstr>
      <vt:lpstr>At the End of Your Lab Time…</vt:lpstr>
      <vt:lpstr>Remember… Safety First!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Safety</dc:title>
  <dc:creator>user39</dc:creator>
  <cp:lastModifiedBy>user39</cp:lastModifiedBy>
  <cp:revision>1</cp:revision>
  <dcterms:created xsi:type="dcterms:W3CDTF">2021-10-09T04:38:21Z</dcterms:created>
  <dcterms:modified xsi:type="dcterms:W3CDTF">2021-10-09T04:38:59Z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