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5"/>
  </p:handoutMasterIdLst>
  <p:sldIdLst>
    <p:sldId id="289" r:id="rId5"/>
    <p:sldId id="290" r:id="rId6"/>
    <p:sldId id="302" r:id="rId7"/>
    <p:sldId id="301" r:id="rId8"/>
    <p:sldId id="293" r:id="rId9"/>
    <p:sldId id="294" r:id="rId10"/>
    <p:sldId id="303" r:id="rId11"/>
    <p:sldId id="300" r:id="rId12"/>
    <p:sldId id="297" r:id="rId13"/>
    <p:sldId id="29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725" autoAdjust="0"/>
  </p:normalViewPr>
  <p:slideViewPr>
    <p:cSldViewPr snapToGrid="0" showGuides="1">
      <p:cViewPr varScale="1">
        <p:scale>
          <a:sx n="114" d="100"/>
          <a:sy n="114" d="100"/>
        </p:scale>
        <p:origin x="414" y="102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-5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10/8/2021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Elm Elementary School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House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September 8, 20xx</a:t>
            </a:r>
          </a:p>
          <a:p>
            <a:endParaRPr lang="en-US" dirty="0"/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Handouts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Translate handouts for parents for whom English is a second language.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Handouts might include: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school phone numbers, e-mail addresses, and Web site addresses.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Copies of classroom and school policies.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materials that children will need for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Parents!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Welcome parents to your classroom.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List the goals for the open house: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help parents understand the work their child will be doing throughout the school year.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explain your expectations of their child.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share information about how parents can support their child’s learning.</a:t>
            </a:r>
          </a:p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 descr="Illustration of a blue bag of school supplies character ">
            <a:extLst>
              <a:ext uri="{FF2B5EF4-FFF2-40B4-BE49-F238E27FC236}">
                <a16:creationId xmlns:a16="http://schemas.microsoft.com/office/drawing/2014/main" id="{6F5EC1ED-E527-4E5A-A0D8-3D0719060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8159" y="2203704"/>
            <a:ext cx="3444298" cy="242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Goals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8576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raphic 4" descr="Illustration of a purple book character">
            <a:extLst>
              <a:ext uri="{FF2B5EF4-FFF2-40B4-BE49-F238E27FC236}">
                <a16:creationId xmlns:a16="http://schemas.microsoft.com/office/drawing/2014/main" id="{66D65075-912A-0B45-A895-6C8FA62F3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88912" y="2074690"/>
            <a:ext cx="2240025" cy="270861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Describe what the students will study during the school year, including the overall curriculum plans and goals.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 a detailed, colorful syllabus for parents to take home.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Suggest ways that parents can help their child learn, such as reading together for 20 minutes a day.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Use more than one slide to cover this information.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In-class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en-US" dirty="0"/>
              <a:t>Invite parents to take part in an activity, and then discuss it. Some ideas include: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Solving a math problem, such as estimating the number of beans in a jar.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an encouraging letter to their child. 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Going on a classroom scavenger hunt for their child's work, the books their child likes best, and messages from their child.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D4A52C-1616-4DE9-8F38-FB14C873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63D03-0474-4A43-A81C-E7FC3027F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13294"/>
            <a:ext cx="6400800" cy="4206240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Explain how students will be evaluated and graded.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Tell parents when report cards and progress reports will be sent home.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Describe the amount of homework students can expect.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Provide a calendar of upcoming events, such as class field trips and parent-teacher conferences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E64823-B1F6-4468-BC94-C8D367BF3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37692" y="1714500"/>
            <a:ext cx="3429000" cy="3429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globe character ">
            <a:extLst>
              <a:ext uri="{FF2B5EF4-FFF2-40B4-BE49-F238E27FC236}">
                <a16:creationId xmlns:a16="http://schemas.microsoft.com/office/drawing/2014/main" id="{ABDECD10-E1E7-4208-B869-09373BB9D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672" y="2491609"/>
            <a:ext cx="2645040" cy="208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4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B7C4AF-BB0C-400D-A8AA-F137B026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4F2D27-80D1-43A4-B893-7086233F7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6716" y="1714500"/>
            <a:ext cx="3429000" cy="342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4B6C31E8-1BAB-42D1-B428-60F38E95B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23556" flipH="1">
            <a:off x="900791" y="3052708"/>
            <a:ext cx="3041146" cy="96426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2FEA6-8248-4738-93E1-2DBD6D4DB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47209"/>
            <a:ext cx="6858000" cy="423367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the behavior you expect in your classroom. 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Your class rules might include: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respectful.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responsible.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Follow directions.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punctual.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organized.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a self-starter.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prepared.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917F77-243B-4BBF-93F5-981B7818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Policies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flipH="1">
            <a:off x="-81024" y="0"/>
            <a:ext cx="4023360" cy="6929752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Illustration of a pencil character ">
            <a:extLst>
              <a:ext uri="{FF2B5EF4-FFF2-40B4-BE49-F238E27FC236}">
                <a16:creationId xmlns:a16="http://schemas.microsoft.com/office/drawing/2014/main" id="{222ABB80-F4BD-D04A-9014-C1E1AC279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92209">
            <a:off x="715004" y="1795108"/>
            <a:ext cx="1915595" cy="326778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70358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how the school addresses academic and                  behavioral problems.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Outline the school's policies regarding tardiness, absence,       and discipline.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policy information about: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School cancellations for bad weather and other reasons.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Emergency procedures.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Transportation.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After-school activities.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Volunteering.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Involved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List opportunities for parents to become involved in volunteer programs, advisory councils, and the PTA.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sign-up sheets for parents who are interested in helping to plan parties or special projects for your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Illustration of a green pencil sharpener character ">
            <a:extLst>
              <a:ext uri="{FF2B5EF4-FFF2-40B4-BE49-F238E27FC236}">
                <a16:creationId xmlns:a16="http://schemas.microsoft.com/office/drawing/2014/main" id="{A5A4FC33-D142-4E28-8346-35D781135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580273" y="2306952"/>
            <a:ext cx="1572593" cy="224409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9A77-60CE-4D42-8E97-990157A99D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58784"/>
            <a:ext cx="6858000" cy="4233672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Take questions from parents.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Ask parents to fill out a questionnaire about their child. 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areas in which they would like to see their child improve.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their child's personality, interests, and talents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4EED2D-C894-47C4-9CDD-55EC03B2713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0</TotalTime>
  <Words>463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Kristen ITC</vt:lpstr>
      <vt:lpstr>Quire Sans</vt:lpstr>
      <vt:lpstr>Office Theme</vt:lpstr>
      <vt:lpstr>Elm Elementary School </vt:lpstr>
      <vt:lpstr>Welcome Parents!</vt:lpstr>
      <vt:lpstr>Curriculum Goals</vt:lpstr>
      <vt:lpstr>In-class Activity</vt:lpstr>
      <vt:lpstr>Class Information</vt:lpstr>
      <vt:lpstr>Class Rules</vt:lpstr>
      <vt:lpstr>School Policies</vt:lpstr>
      <vt:lpstr>Get Involved </vt:lpstr>
      <vt:lpstr>Questions?</vt:lpstr>
      <vt:lpstr>Handouts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 Elementary School </dc:title>
  <dc:creator>user39</dc:creator>
  <cp:lastModifiedBy>user39</cp:lastModifiedBy>
  <cp:revision>1</cp:revision>
  <dcterms:created xsi:type="dcterms:W3CDTF">2021-10-09T04:40:28Z</dcterms:created>
  <dcterms:modified xsi:type="dcterms:W3CDTF">2021-10-09T04:40:55Z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