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57" r:id="rId5"/>
    <p:sldId id="265" r:id="rId6"/>
    <p:sldId id="266" r:id="rId7"/>
    <p:sldId id="267" r:id="rId8"/>
    <p:sldId id="268" r:id="rId9"/>
    <p:sldId id="258" r:id="rId10"/>
    <p:sldId id="269" r:id="rId11"/>
    <p:sldId id="270" r:id="rId12"/>
    <p:sldId id="271" r:id="rId13"/>
    <p:sldId id="272" r:id="rId14"/>
    <p:sldId id="273" r:id="rId15"/>
    <p:sldId id="274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5" d="100"/>
          <a:sy n="95" d="100"/>
        </p:scale>
        <p:origin x="358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BE2AAA-2CC7-4F9C-A8C6-8B9F2A3E9EF0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0AD62A-9EE1-43E3-A7E5-D268F7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482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37ADBA-1AC7-4CD6-8AFF-4E8087BA5487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34C2EF-8A97-4DAF-B099-E56788364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9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NOTE:</a:t>
            </a:r>
            <a:r>
              <a:rPr lang="en-US" baseline="0" dirty="0"/>
              <a:t> </a:t>
            </a:r>
            <a:r>
              <a:rPr lang="en-US" dirty="0"/>
              <a:t>To change images on this slide, select a picture and delete it. Then click the Insert Picture icon</a:t>
            </a:r>
            <a:r>
              <a:rPr lang="en-US" baseline="0" dirty="0"/>
              <a:t> </a:t>
            </a:r>
            <a:r>
              <a:rPr lang="en-US" dirty="0"/>
              <a:t>in the placeholder to insert your own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34C2EF-8A97-4DAF-B099-E567883644D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014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NOTE:</a:t>
            </a:r>
            <a:r>
              <a:rPr lang="en-US" baseline="0" dirty="0"/>
              <a:t> </a:t>
            </a:r>
            <a:r>
              <a:rPr lang="en-US" dirty="0"/>
              <a:t>To change images on this slide, select a picture and delete it. Then click the Insert Picture icon</a:t>
            </a:r>
            <a:r>
              <a:rPr lang="en-US" baseline="0" dirty="0"/>
              <a:t> </a:t>
            </a:r>
            <a:r>
              <a:rPr lang="en-US" dirty="0"/>
              <a:t>in the placeholder to insert your own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34C2EF-8A97-4DAF-B099-E567883644D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0042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NOTE:</a:t>
            </a:r>
            <a:r>
              <a:rPr lang="en-US" baseline="0" dirty="0"/>
              <a:t> </a:t>
            </a:r>
            <a:r>
              <a:rPr lang="en-US" dirty="0"/>
              <a:t>To change images on this slide, select a picture and delete it. Then click the Insert Picture icon</a:t>
            </a:r>
            <a:r>
              <a:rPr lang="en-US" baseline="0" dirty="0"/>
              <a:t> </a:t>
            </a:r>
            <a:r>
              <a:rPr lang="en-US" dirty="0"/>
              <a:t>in the placeholder to insert your own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34C2EF-8A97-4DAF-B099-E567883644D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5211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NOTE:</a:t>
            </a:r>
            <a:r>
              <a:rPr lang="en-US" baseline="0" dirty="0"/>
              <a:t> </a:t>
            </a:r>
            <a:r>
              <a:rPr lang="en-US" dirty="0"/>
              <a:t>To change images on this slide, select a picture and delete it. Then click the Insert Picture icon</a:t>
            </a:r>
            <a:r>
              <a:rPr lang="en-US" baseline="0" dirty="0"/>
              <a:t> </a:t>
            </a:r>
            <a:r>
              <a:rPr lang="en-US" dirty="0"/>
              <a:t>in the placeholder to insert your own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34C2EF-8A97-4DAF-B099-E567883644D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265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" r="323" b="422"/>
          <a:stretch/>
        </p:blipFill>
        <p:spPr>
          <a:xfrm>
            <a:off x="1524" y="1"/>
            <a:ext cx="1218895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533400"/>
            <a:ext cx="8458200" cy="1828800"/>
          </a:xfrm>
        </p:spPr>
        <p:txBody>
          <a:bodyPr anchor="b">
            <a:normAutofit/>
          </a:bodyPr>
          <a:lstStyle>
            <a:lvl1pPr algn="l"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2438400"/>
            <a:ext cx="7086600" cy="914400"/>
          </a:xfrm>
        </p:spPr>
        <p:txBody>
          <a:bodyPr>
            <a:normAutofit/>
          </a:bodyPr>
          <a:lstStyle>
            <a:lvl1pPr marL="0" indent="0" algn="l">
              <a:spcBef>
                <a:spcPts val="1200"/>
              </a:spcBef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45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580" y="5791200"/>
            <a:ext cx="8115419" cy="701674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reeform 5"/>
          <p:cNvSpPr>
            <a:spLocks/>
          </p:cNvSpPr>
          <p:nvPr/>
        </p:nvSpPr>
        <p:spPr bwMode="gray">
          <a:xfrm>
            <a:off x="762000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Picture Placeholder 14" descr="An empty placeholder to add an image. Click on the placeholder and select the image that you wish to add"/>
          <p:cNvSpPr>
            <a:spLocks noGrp="1"/>
          </p:cNvSpPr>
          <p:nvPr>
            <p:ph type="pic" sz="quarter" idx="13"/>
          </p:nvPr>
        </p:nvSpPr>
        <p:spPr>
          <a:xfrm>
            <a:off x="992435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1028581" y="5181600"/>
            <a:ext cx="3566160" cy="493776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Freeform 5"/>
          <p:cNvSpPr>
            <a:spLocks/>
          </p:cNvSpPr>
          <p:nvPr/>
        </p:nvSpPr>
        <p:spPr bwMode="gray">
          <a:xfrm>
            <a:off x="5300133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Picture Placeholder 18" descr="An empty placeholder to add an image. Click on the placeholder and select the image that you wish to add"/>
          <p:cNvSpPr>
            <a:spLocks noGrp="1"/>
          </p:cNvSpPr>
          <p:nvPr>
            <p:ph type="pic" sz="quarter" idx="15"/>
          </p:nvPr>
        </p:nvSpPr>
        <p:spPr>
          <a:xfrm>
            <a:off x="5530568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16"/>
          <p:cNvSpPr>
            <a:spLocks noGrp="1"/>
          </p:cNvSpPr>
          <p:nvPr>
            <p:ph type="body" sz="quarter" idx="16"/>
          </p:nvPr>
        </p:nvSpPr>
        <p:spPr>
          <a:xfrm>
            <a:off x="5566714" y="5181600"/>
            <a:ext cx="3566160" cy="493776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7772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hree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580" y="5305424"/>
            <a:ext cx="8104083" cy="579921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reeform 5"/>
          <p:cNvSpPr>
            <a:spLocks/>
          </p:cNvSpPr>
          <p:nvPr/>
        </p:nvSpPr>
        <p:spPr bwMode="gray">
          <a:xfrm>
            <a:off x="762000" y="933449"/>
            <a:ext cx="53340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Picture Placeholder 14" descr="An empty placeholder to add an image. Click on the placeholder and select the image that you wish to add"/>
          <p:cNvSpPr>
            <a:spLocks noGrp="1"/>
          </p:cNvSpPr>
          <p:nvPr>
            <p:ph type="pic" sz="quarter" idx="13"/>
          </p:nvPr>
        </p:nvSpPr>
        <p:spPr>
          <a:xfrm>
            <a:off x="991888" y="1113022"/>
            <a:ext cx="4874224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8" name="Freeform 5"/>
          <p:cNvSpPr>
            <a:spLocks/>
          </p:cNvSpPr>
          <p:nvPr/>
        </p:nvSpPr>
        <p:spPr bwMode="gray">
          <a:xfrm>
            <a:off x="6323873" y="967316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Picture Placeholder 18" descr="An empty placeholder to add an image. Click on the placeholder and select the image that you wish to add"/>
          <p:cNvSpPr>
            <a:spLocks noGrp="1"/>
          </p:cNvSpPr>
          <p:nvPr>
            <p:ph type="pic" sz="quarter" idx="15"/>
          </p:nvPr>
        </p:nvSpPr>
        <p:spPr>
          <a:xfrm>
            <a:off x="6506025" y="1109743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Freeform 5"/>
          <p:cNvSpPr>
            <a:spLocks/>
          </p:cNvSpPr>
          <p:nvPr/>
        </p:nvSpPr>
        <p:spPr bwMode="gray">
          <a:xfrm>
            <a:off x="6323873" y="3060954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Picture Placeholder 12" descr="An empty placeholder to add an image. Click on the placeholder and select the image that you wish to add"/>
          <p:cNvSpPr>
            <a:spLocks noGrp="1"/>
          </p:cNvSpPr>
          <p:nvPr>
            <p:ph type="pic" sz="quarter" idx="16"/>
          </p:nvPr>
        </p:nvSpPr>
        <p:spPr>
          <a:xfrm>
            <a:off x="6506025" y="3203381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1028581" y="5919255"/>
            <a:ext cx="8104082" cy="49742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17792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v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" y="283"/>
            <a:ext cx="12188952" cy="68597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7400" y="365126"/>
            <a:ext cx="2133600" cy="1539874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" name="Freeform 5"/>
          <p:cNvSpPr>
            <a:spLocks/>
          </p:cNvSpPr>
          <p:nvPr/>
        </p:nvSpPr>
        <p:spPr bwMode="gray">
          <a:xfrm>
            <a:off x="4182533" y="265044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Picture Placeholder 8" descr="An empty placeholder to add an image. Click on the placeholder and select the image that you wish to add"/>
          <p:cNvSpPr>
            <a:spLocks noGrp="1"/>
          </p:cNvSpPr>
          <p:nvPr>
            <p:ph type="pic" sz="quarter" idx="13"/>
          </p:nvPr>
        </p:nvSpPr>
        <p:spPr>
          <a:xfrm>
            <a:off x="4424435" y="436315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Freeform 5"/>
          <p:cNvSpPr>
            <a:spLocks/>
          </p:cNvSpPr>
          <p:nvPr/>
        </p:nvSpPr>
        <p:spPr bwMode="gray">
          <a:xfrm>
            <a:off x="816188" y="384723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Picture Placeholder 10" descr="An empty placeholder to add an image. Click on the placeholder and select the image that you wish to add"/>
          <p:cNvSpPr>
            <a:spLocks noGrp="1"/>
          </p:cNvSpPr>
          <p:nvPr>
            <p:ph type="pic" sz="quarter" idx="15"/>
          </p:nvPr>
        </p:nvSpPr>
        <p:spPr>
          <a:xfrm>
            <a:off x="1013022" y="538232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Freeform 5"/>
          <p:cNvSpPr>
            <a:spLocks/>
          </p:cNvSpPr>
          <p:nvPr/>
        </p:nvSpPr>
        <p:spPr bwMode="gray">
          <a:xfrm>
            <a:off x="816188" y="2478361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Picture Placeholder 12" descr="An empty placeholder to add an image. Click on the placeholder and select the image that you wish to add"/>
          <p:cNvSpPr>
            <a:spLocks noGrp="1"/>
          </p:cNvSpPr>
          <p:nvPr>
            <p:ph type="pic" sz="quarter" idx="16"/>
          </p:nvPr>
        </p:nvSpPr>
        <p:spPr>
          <a:xfrm>
            <a:off x="1013022" y="2631870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Freeform 5"/>
          <p:cNvSpPr>
            <a:spLocks/>
          </p:cNvSpPr>
          <p:nvPr/>
        </p:nvSpPr>
        <p:spPr bwMode="gray">
          <a:xfrm>
            <a:off x="816188" y="4571999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Picture Placeholder 14" descr="An empty placeholder to add an image. Click on the placeholder and select the image that you wish to add"/>
          <p:cNvSpPr>
            <a:spLocks noGrp="1"/>
          </p:cNvSpPr>
          <p:nvPr>
            <p:ph type="pic" sz="quarter" idx="17"/>
          </p:nvPr>
        </p:nvSpPr>
        <p:spPr>
          <a:xfrm>
            <a:off x="1013022" y="4725508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Freeform 5"/>
          <p:cNvSpPr>
            <a:spLocks/>
          </p:cNvSpPr>
          <p:nvPr/>
        </p:nvSpPr>
        <p:spPr bwMode="gray">
          <a:xfrm>
            <a:off x="4182533" y="3448511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Picture Placeholder 20" descr="An empty placeholder to add an image. Click on the placeholder and select the image that you wish to add"/>
          <p:cNvSpPr>
            <a:spLocks noGrp="1"/>
          </p:cNvSpPr>
          <p:nvPr>
            <p:ph type="pic" sz="quarter" idx="18"/>
          </p:nvPr>
        </p:nvSpPr>
        <p:spPr>
          <a:xfrm>
            <a:off x="4424435" y="3619782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67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261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365125"/>
            <a:ext cx="1828799" cy="4940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365125"/>
            <a:ext cx="6858000" cy="4940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244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73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" t="422"/>
          <a:stretch/>
        </p:blipFill>
        <p:spPr>
          <a:xfrm>
            <a:off x="0" y="0"/>
            <a:ext cx="12188952" cy="68571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800" y="533400"/>
            <a:ext cx="7315200" cy="1828800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52800" y="2438400"/>
            <a:ext cx="5486400" cy="9144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9508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4389120" cy="34747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8880" y="1825625"/>
            <a:ext cx="4389120" cy="34747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302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828799"/>
            <a:ext cx="4389120" cy="795867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4000" y="2624666"/>
            <a:ext cx="4389120" cy="26754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8880" y="1828799"/>
            <a:ext cx="4389120" cy="795867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8880" y="2624666"/>
            <a:ext cx="4389120" cy="26754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086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02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07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400" y="1828800"/>
            <a:ext cx="5943600" cy="3476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999" y="1828800"/>
            <a:ext cx="2926080" cy="3476625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35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/>
          <p:cNvSpPr>
            <a:spLocks/>
          </p:cNvSpPr>
          <p:nvPr/>
        </p:nvSpPr>
        <p:spPr bwMode="gray">
          <a:xfrm>
            <a:off x="804333" y="1695450"/>
            <a:ext cx="5596467" cy="3295650"/>
          </a:xfrm>
          <a:custGeom>
            <a:avLst/>
            <a:gdLst>
              <a:gd name="T0" fmla="*/ 1279 w 1347"/>
              <a:gd name="T1" fmla="*/ 919 h 986"/>
              <a:gd name="T2" fmla="*/ 65 w 1347"/>
              <a:gd name="T3" fmla="*/ 919 h 986"/>
              <a:gd name="T4" fmla="*/ 65 w 1347"/>
              <a:gd name="T5" fmla="*/ 64 h 986"/>
              <a:gd name="T6" fmla="*/ 1279 w 1347"/>
              <a:gd name="T7" fmla="*/ 64 h 986"/>
              <a:gd name="T8" fmla="*/ 1279 w 1347"/>
              <a:gd name="T9" fmla="*/ 919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7" h="986">
                <a:moveTo>
                  <a:pt x="1279" y="919"/>
                </a:moveTo>
                <a:cubicBezTo>
                  <a:pt x="1211" y="986"/>
                  <a:pt x="121" y="974"/>
                  <a:pt x="65" y="919"/>
                </a:cubicBezTo>
                <a:cubicBezTo>
                  <a:pt x="9" y="863"/>
                  <a:pt x="0" y="128"/>
                  <a:pt x="65" y="64"/>
                </a:cubicBezTo>
                <a:cubicBezTo>
                  <a:pt x="130" y="0"/>
                  <a:pt x="1217" y="3"/>
                  <a:pt x="1279" y="64"/>
                </a:cubicBezTo>
                <a:cubicBezTo>
                  <a:pt x="1341" y="125"/>
                  <a:pt x="1347" y="852"/>
                  <a:pt x="1279" y="9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Picture Placeholder 11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1006022" y="1874520"/>
            <a:ext cx="5193089" cy="2937510"/>
          </a:xfrm>
          <a:custGeom>
            <a:avLst/>
            <a:gdLst>
              <a:gd name="connsiteX0" fmla="*/ 2531359 w 5066932"/>
              <a:gd name="connsiteY0" fmla="*/ 21 h 2945784"/>
              <a:gd name="connsiteX1" fmla="*/ 4878015 w 5066932"/>
              <a:gd name="connsiteY1" fmla="*/ 145719 h 2945784"/>
              <a:gd name="connsiteX2" fmla="*/ 4878015 w 5066932"/>
              <a:gd name="connsiteY2" fmla="*/ 2803241 h 2945784"/>
              <a:gd name="connsiteX3" fmla="*/ 175988 w 5066932"/>
              <a:gd name="connsiteY3" fmla="*/ 2803241 h 2945784"/>
              <a:gd name="connsiteX4" fmla="*/ 175988 w 5066932"/>
              <a:gd name="connsiteY4" fmla="*/ 145719 h 2945784"/>
              <a:gd name="connsiteX5" fmla="*/ 2531359 w 5066932"/>
              <a:gd name="connsiteY5" fmla="*/ 21 h 2945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66932" h="2945784">
                <a:moveTo>
                  <a:pt x="2531359" y="21"/>
                </a:moveTo>
                <a:cubicBezTo>
                  <a:pt x="3645379" y="1187"/>
                  <a:pt x="4757946" y="50918"/>
                  <a:pt x="4878015" y="145719"/>
                </a:cubicBezTo>
                <a:cubicBezTo>
                  <a:pt x="5118151" y="335320"/>
                  <a:pt x="5141390" y="2594991"/>
                  <a:pt x="4878015" y="2803241"/>
                </a:cubicBezTo>
                <a:cubicBezTo>
                  <a:pt x="4614639" y="3011491"/>
                  <a:pt x="392886" y="2974193"/>
                  <a:pt x="175988" y="2803241"/>
                </a:cubicBezTo>
                <a:cubicBezTo>
                  <a:pt x="-40909" y="2629181"/>
                  <a:pt x="-75768" y="344644"/>
                  <a:pt x="175988" y="145719"/>
                </a:cubicBezTo>
                <a:cubicBezTo>
                  <a:pt x="301866" y="46256"/>
                  <a:pt x="1417339" y="-1144"/>
                  <a:pt x="2531359" y="21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10400" y="2245995"/>
            <a:ext cx="3657600" cy="219456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318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" t="511" r="525" b="2999"/>
          <a:stretch/>
        </p:blipFill>
        <p:spPr>
          <a:xfrm>
            <a:off x="0" y="0"/>
            <a:ext cx="12188826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829800" cy="10826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828800"/>
            <a:ext cx="91440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09800" y="6416675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10400" y="6416675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7FC8593D-7C47-471E-A8DF-97AC4FFD13F5}" type="datetimeFigureOut">
              <a:rPr lang="en-US" smtClean="0"/>
              <a:pPr/>
              <a:t>10/8/2021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289D71E3-7D81-4C24-B9D8-6B108755C6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54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2" r:id="rId11"/>
    <p:sldLayoutId id="2147483661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layout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79804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- 4</a:t>
            </a:r>
          </a:p>
        </p:txBody>
      </p:sp>
    </p:spTree>
    <p:extLst>
      <p:ext uri="{BB962C8B-B14F-4D97-AF65-F5344CB8AC3E}">
        <p14:creationId xmlns:p14="http://schemas.microsoft.com/office/powerpoint/2010/main" val="3093572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5010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947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Picture with caption layout</a:t>
            </a:r>
          </a:p>
        </p:txBody>
      </p:sp>
      <p:pic>
        <p:nvPicPr>
          <p:cNvPr id="8" name="Picture Placeholder 7" descr="A woman and girl gardening"/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2333893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pictures with captions</a:t>
            </a:r>
          </a:p>
        </p:txBody>
      </p:sp>
      <p:pic>
        <p:nvPicPr>
          <p:cNvPr id="6" name="Picture Placeholder 5" descr="A girl holding ice cream cone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" r="165"/>
          <a:stretch/>
        </p:blipFill>
        <p:spPr/>
      </p:pic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/>
              <a:t>Caption</a:t>
            </a:r>
            <a:endParaRPr lang="en-US" dirty="0"/>
          </a:p>
        </p:txBody>
      </p:sp>
      <p:pic>
        <p:nvPicPr>
          <p:cNvPr id="3" name="Picture Placeholder 2" descr="Balloons flying in the sky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" r="1502"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/>
              <a:t>Caption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4440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Three pictures with caption</a:t>
            </a:r>
          </a:p>
        </p:txBody>
      </p:sp>
      <p:pic>
        <p:nvPicPr>
          <p:cNvPr id="7" name="Picture Placeholder 6" descr="Golden labrador retriever dog in a river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pic>
        <p:nvPicPr>
          <p:cNvPr id="8" name="Picture Placeholder 7" descr="Two young girls standing on the beach"/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pic>
        <p:nvPicPr>
          <p:cNvPr id="9" name="Picture Placeholder 8" descr="A young girl blowing bubbles"/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2560558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Five pictures</a:t>
            </a:r>
          </a:p>
        </p:txBody>
      </p:sp>
      <p:pic>
        <p:nvPicPr>
          <p:cNvPr id="10" name="Picture Placeholder 9" descr="A girl eating blueberries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" b="109"/>
          <a:stretch>
            <a:fillRect/>
          </a:stretch>
        </p:blipFill>
        <p:spPr/>
      </p:pic>
      <p:pic>
        <p:nvPicPr>
          <p:cNvPr id="7" name="Picture Placeholder 6" descr="A girl and boy in raincoats"/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" b="209"/>
          <a:stretch/>
        </p:blipFill>
        <p:spPr/>
      </p:pic>
      <p:pic>
        <p:nvPicPr>
          <p:cNvPr id="8" name="Picture Placeholder 7" descr="Sliced watermelon"/>
          <p:cNvPicPr>
            <a:picLocks noGrp="1" noChangeAspect="1"/>
          </p:cNvPicPr>
          <p:nvPr>
            <p:ph type="pic" sz="quarter" idx="16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" r="143"/>
          <a:stretch>
            <a:fillRect/>
          </a:stretch>
        </p:blipFill>
        <p:spPr/>
      </p:pic>
      <p:pic>
        <p:nvPicPr>
          <p:cNvPr id="9" name="Picture Placeholder 8" descr="A young girl in blue raincoat"/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" r="37"/>
          <a:stretch/>
        </p:blipFill>
        <p:spPr/>
      </p:pic>
      <p:pic>
        <p:nvPicPr>
          <p:cNvPr id="11" name="Picture Placeholder 10" descr="A young boy in a rope hammock"/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" r="3"/>
          <a:stretch/>
        </p:blipFill>
        <p:spPr/>
      </p:pic>
    </p:spTree>
    <p:extLst>
      <p:ext uri="{BB962C8B-B14F-4D97-AF65-F5344CB8AC3E}">
        <p14:creationId xmlns:p14="http://schemas.microsoft.com/office/powerpoint/2010/main" val="807962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header layout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684342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335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99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- 3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739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hildren Friends 16x9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choolyard kids education presentation, album (widescreen).potx" id="{B61009BD-7448-452D-9EB3-A92629EDAAF7}" vid="{D5A61431-CA5A-45CA-9A81-30AAFC8F1B2C}"/>
    </a:ext>
  </a:extLst>
</a:theme>
</file>

<file path=ppt/theme/theme2.xml><?xml version="1.0" encoding="utf-8"?>
<a:theme xmlns:a="http://schemas.openxmlformats.org/drawingml/2006/main" name="Office Theme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DA15C6C-6BB6-4DB6-B7D6-7F14EAB2CC5C}">
  <ds:schemaRefs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40262f94-9f35-4ac3-9a90-690165a166b7"/>
    <ds:schemaRef ds:uri="a4f35948-e619-41b3-aa29-22878b09cfd2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EDF6667-B669-49A4-BBE6-2132BA71C0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A369AEE-D726-45B1-ACA9-0D6048C368C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Schoolyard kids education presentation, album (widescreen)</Template>
  <TotalTime>0</TotalTime>
  <Words>183</Words>
  <Application>Microsoft Office PowerPoint</Application>
  <PresentationFormat>Widescreen</PresentationFormat>
  <Paragraphs>25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Times New Roman</vt:lpstr>
      <vt:lpstr>Children Friends 16x9</vt:lpstr>
      <vt:lpstr>Title layout</vt:lpstr>
      <vt:lpstr>Picture with caption layout</vt:lpstr>
      <vt:lpstr>Two pictures with captions</vt:lpstr>
      <vt:lpstr>Three pictures with caption</vt:lpstr>
      <vt:lpstr>Five pictures</vt:lpstr>
      <vt:lpstr>Section header layout</vt:lpstr>
      <vt:lpstr>Add a Slide Title - 1</vt:lpstr>
      <vt:lpstr>Add a Slide Title - 2</vt:lpstr>
      <vt:lpstr>Add a Slide Title - 3</vt:lpstr>
      <vt:lpstr>Add a Slide Title - 4</vt:lpstr>
      <vt:lpstr>PowerPoint Presentation</vt:lpstr>
      <vt:lpstr>Add a Slide Title - 5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layout</dc:title>
  <dc:creator>user39</dc:creator>
  <cp:keywords/>
  <cp:lastModifiedBy>user39</cp:lastModifiedBy>
  <cp:revision>1</cp:revision>
  <dcterms:created xsi:type="dcterms:W3CDTF">2021-10-09T03:56:38Z</dcterms:created>
  <dcterms:modified xsi:type="dcterms:W3CDTF">2021-10-09T03:57:32Z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TC038961019991</vt:lpwstr>
  </property>
  <property fmtid="{D5CDD505-2E9C-101B-9397-08002B2CF9AE}" pid="3" name="ContentTypeId">
    <vt:lpwstr>0x010100AA3F7D94069FF64A86F7DFF56D60E3BE</vt:lpwstr>
  </property>
</Properties>
</file>