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87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262626"/>
    <a:srgbClr val="BFBFBF"/>
    <a:srgbClr val="FFFFFF"/>
    <a:srgbClr val="536142"/>
    <a:srgbClr val="78826B"/>
    <a:srgbClr val="29497A"/>
    <a:srgbClr val="2D6BB5"/>
    <a:srgbClr val="D4D9EA"/>
    <a:srgbClr val="CCD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35" autoAdjust="0"/>
  </p:normalViewPr>
  <p:slideViewPr>
    <p:cSldViewPr snapToObjects="1" showGuides="1">
      <p:cViewPr>
        <p:scale>
          <a:sx n="100" d="100"/>
          <a:sy n="100" d="100"/>
        </p:scale>
        <p:origin x="936" y="396"/>
      </p:cViewPr>
      <p:guideLst>
        <p:guide orient="horz" pos="2160"/>
        <p:guide pos="45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32A82BD-9947-4991-8B56-E8A25F43D0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0D128A-B7A0-4EC4-B9FA-B9545B173C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7A4DF-1833-48E0-BEFA-BF8EEFA0537D}" type="datetimeFigureOut">
              <a:rPr lang="en-US" smtClean="0"/>
              <a:t>10/6/2021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1A0597-BC72-4F2B-B3A7-2498A2ACCC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033FA-FB97-498F-A8AE-A2C03CDA9B9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990B8-37D4-40E0-B963-D12D93454C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883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C976D-ACB1-47EB-BCE4-35F4E8CCB4DA}" type="datetimeFigureOut">
              <a:rPr lang="en-US" smtClean="0"/>
              <a:t>10/6/2021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1CD43-73DC-4C41-B4D5-EA5D5B46330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89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41CD43-73DC-4C41-B4D5-EA5D5B46330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136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41CD43-73DC-4C41-B4D5-EA5D5B46330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40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503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30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653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9025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05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838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689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957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4517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4696918-56A8-1D45-B1E5-DC983C184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2099"/>
            <a:ext cx="10363200" cy="559401"/>
          </a:xfrm>
        </p:spPr>
        <p:txBody>
          <a:bodyPr>
            <a:normAutofit/>
          </a:bodyPr>
          <a:lstStyle>
            <a:lvl1pPr>
              <a:defRPr sz="3273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569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AFF89D1-8A94-F948-BD88-1C5475841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1528" y="311727"/>
            <a:ext cx="7148945" cy="764453"/>
          </a:xfrm>
        </p:spPr>
        <p:txBody>
          <a:bodyPr>
            <a:normAutofit/>
          </a:bodyPr>
          <a:lstStyle>
            <a:lvl1pPr>
              <a:defRPr sz="3682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14351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72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54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15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37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5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59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69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374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F943BC1-618A-0040-B1FE-836E77B1591D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2884842-D96E-9C41-BEED-5AFF36871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19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  <p:sldLayoutId id="2147483902" r:id="rId15"/>
    <p:sldLayoutId id="2147483903" r:id="rId16"/>
    <p:sldLayoutId id="2147483904" r:id="rId17"/>
    <p:sldLayoutId id="2147483905" r:id="rId18"/>
    <p:sldLayoutId id="2147483906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Table 79" title="Graphing 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326227"/>
              </p:ext>
            </p:extLst>
          </p:nvPr>
        </p:nvGraphicFramePr>
        <p:xfrm>
          <a:off x="717538" y="619375"/>
          <a:ext cx="10757287" cy="6038043"/>
        </p:xfrm>
        <a:graphic>
          <a:graphicData uri="http://schemas.openxmlformats.org/drawingml/2006/table">
            <a:tbl>
              <a:tblPr firstRow="1" bandRow="1">
                <a:effectLst>
                  <a:outerShdw blurRad="114300" dist="38100" dir="2700000" algn="t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8383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5987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7076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5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6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7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8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49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0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1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2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3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4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5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6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7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8"/>
                    </a:ext>
                  </a:extLst>
                </a:gridCol>
                <a:gridCol w="165316">
                  <a:extLst>
                    <a:ext uri="{9D8B030D-6E8A-4147-A177-3AD203B41FA5}">
                      <a16:colId xmlns:a16="http://schemas.microsoft.com/office/drawing/2014/main" val="20059"/>
                    </a:ext>
                  </a:extLst>
                </a:gridCol>
                <a:gridCol w="165340">
                  <a:extLst>
                    <a:ext uri="{9D8B030D-6E8A-4147-A177-3AD203B41FA5}">
                      <a16:colId xmlns:a16="http://schemas.microsoft.com/office/drawing/2014/main" val="20060"/>
                    </a:ext>
                  </a:extLst>
                </a:gridCol>
              </a:tblGrid>
              <a:tr h="258483"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Tasks</a:t>
                      </a:r>
                      <a:endParaRPr lang="en-US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2021</a:t>
                      </a:r>
                      <a:endParaRPr lang="en-US" sz="1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7236" marR="67236" marT="33618" marB="33618">
                    <a:lnT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endParaRPr lang="en-US" sz="170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gridSpan="1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endParaRPr lang="en-US" sz="1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7236" marR="67236" marT="33618" marB="33618">
                    <a:lnT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gridSpan="1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US" sz="1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7236" marR="67236" marT="33618" marB="33618">
                    <a:lnT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gridSpan="1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  <a:endParaRPr lang="en-US" sz="1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7236" marR="67236" marT="33618" marB="33618">
                    <a:lnT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R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gridSpan="1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  <a:endParaRPr lang="en-US" sz="1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85726" marR="85726" marT="42863" marB="42863">
                    <a:lnR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6292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92C60"/>
                        </a:gs>
                        <a:gs pos="50000">
                          <a:srgbClr val="13448C"/>
                        </a:gs>
                        <a:gs pos="100000">
                          <a:srgbClr val="1952A7"/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341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O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N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D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O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N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D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O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N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D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O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N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D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O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N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D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0" marR="0" indent="0" algn="l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Award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Task 1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Task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117475" indent="0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Sub-task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1174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Sub-task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B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1174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Sub-task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Task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Task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117475" indent="0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Sub-task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1174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Sub-task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B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1174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Sub-task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Task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Task 6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117475" indent="0"/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Sub-task A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1174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Sub-task B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pPr marL="1174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+mn-lt"/>
                        </a:rPr>
                        <a:t>Sub-task C</a:t>
                      </a:r>
                      <a:endParaRPr 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Task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Review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Revisions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5054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chemeClr val="tx1"/>
                          </a:solidFill>
                          <a:latin typeface="+mn-lt"/>
                        </a:rPr>
                        <a:t>Delivery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1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7236" marR="67236" marT="33618" marB="33618">
                    <a:lnL w="12700" cap="flat" cmpd="sng" algn="ctr">
                      <a:solidFill>
                        <a:srgbClr val="FFFFF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D6B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57" name="Flowchart: Decision 36"/>
          <p:cNvSpPr/>
          <p:nvPr/>
        </p:nvSpPr>
        <p:spPr>
          <a:xfrm>
            <a:off x="1553823" y="1070821"/>
            <a:ext cx="191051" cy="227620"/>
          </a:xfrm>
          <a:prstGeom prst="flowChartDecision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sz="2274" dirty="0">
              <a:solidFill>
                <a:schemeClr val="tx1"/>
              </a:solidFill>
            </a:endParaRPr>
          </a:p>
        </p:txBody>
      </p:sp>
      <p:sp>
        <p:nvSpPr>
          <p:cNvPr id="58" name="Rectangle 65"/>
          <p:cNvSpPr>
            <a:spLocks noChangeArrowheads="1"/>
          </p:cNvSpPr>
          <p:nvPr/>
        </p:nvSpPr>
        <p:spPr bwMode="auto">
          <a:xfrm>
            <a:off x="2193137" y="1364390"/>
            <a:ext cx="2868706" cy="11953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59" name="Pentagon 58"/>
          <p:cNvSpPr/>
          <p:nvPr/>
        </p:nvSpPr>
        <p:spPr>
          <a:xfrm rot="5400000">
            <a:off x="4916718" y="1389989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3125919" y="1940593"/>
            <a:ext cx="717177" cy="119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3824940" y="2201918"/>
            <a:ext cx="717177" cy="119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63" name="Pentagon 62"/>
          <p:cNvSpPr/>
          <p:nvPr/>
        </p:nvSpPr>
        <p:spPr>
          <a:xfrm rot="5400000">
            <a:off x="2048011" y="1389986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64" name="TextBox 63"/>
          <p:cNvSpPr txBox="1"/>
          <p:nvPr/>
        </p:nvSpPr>
        <p:spPr>
          <a:xfrm>
            <a:off x="1696867" y="1059065"/>
            <a:ext cx="418704" cy="237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41" b="1" dirty="0">
                <a:latin typeface="+mj-lt"/>
              </a:rPr>
              <a:t>1/15</a:t>
            </a:r>
          </a:p>
        </p:txBody>
      </p:sp>
      <p:sp>
        <p:nvSpPr>
          <p:cNvPr id="65" name="Rectangle 65"/>
          <p:cNvSpPr>
            <a:spLocks noChangeArrowheads="1"/>
          </p:cNvSpPr>
          <p:nvPr/>
        </p:nvSpPr>
        <p:spPr bwMode="auto">
          <a:xfrm>
            <a:off x="6339006" y="2991812"/>
            <a:ext cx="2151529" cy="11953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66" name="Pentagon 65"/>
          <p:cNvSpPr/>
          <p:nvPr/>
        </p:nvSpPr>
        <p:spPr>
          <a:xfrm rot="5400000">
            <a:off x="8398535" y="3017409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6324182" y="2718207"/>
            <a:ext cx="896471" cy="11953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68" name="Pentagon 67"/>
          <p:cNvSpPr/>
          <p:nvPr/>
        </p:nvSpPr>
        <p:spPr>
          <a:xfrm rot="5400000">
            <a:off x="7176899" y="2743805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69" name="Rectangle 65"/>
          <p:cNvSpPr>
            <a:spLocks noChangeArrowheads="1"/>
          </p:cNvSpPr>
          <p:nvPr/>
        </p:nvSpPr>
        <p:spPr bwMode="auto">
          <a:xfrm>
            <a:off x="8568295" y="4347485"/>
            <a:ext cx="932329" cy="11953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>
              <a:latin typeface="Arial Narrow" pitchFamily="34" charset="0"/>
            </a:endParaRPr>
          </a:p>
        </p:txBody>
      </p:sp>
      <p:sp>
        <p:nvSpPr>
          <p:cNvPr id="70" name="Pentagon 69"/>
          <p:cNvSpPr/>
          <p:nvPr/>
        </p:nvSpPr>
        <p:spPr>
          <a:xfrm rot="5400000">
            <a:off x="9439168" y="4373084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>
              <a:latin typeface="Arial Narrow" pitchFamily="34" charset="0"/>
            </a:endParaRPr>
          </a:p>
        </p:txBody>
      </p:sp>
      <p:sp>
        <p:nvSpPr>
          <p:cNvPr id="71" name="Flowchart: Decision 77"/>
          <p:cNvSpPr/>
          <p:nvPr/>
        </p:nvSpPr>
        <p:spPr>
          <a:xfrm>
            <a:off x="11123488" y="6213692"/>
            <a:ext cx="191051" cy="227620"/>
          </a:xfrm>
          <a:prstGeom prst="flowChartDecision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sz="2274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72" name="Pentagon 71"/>
          <p:cNvSpPr/>
          <p:nvPr/>
        </p:nvSpPr>
        <p:spPr>
          <a:xfrm rot="5400000">
            <a:off x="6180599" y="3017408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73" name="Pentagon 72"/>
          <p:cNvSpPr/>
          <p:nvPr/>
        </p:nvSpPr>
        <p:spPr>
          <a:xfrm rot="5400000">
            <a:off x="6179056" y="2743804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74" name="Pentagon 73"/>
          <p:cNvSpPr/>
          <p:nvPr/>
        </p:nvSpPr>
        <p:spPr>
          <a:xfrm rot="5400000">
            <a:off x="8423169" y="4373083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>
              <a:latin typeface="Arial Narrow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709599" y="6185702"/>
            <a:ext cx="418704" cy="237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41" b="1" dirty="0">
                <a:latin typeface="+mj-lt"/>
              </a:rPr>
              <a:t>11/1</a:t>
            </a:r>
          </a:p>
        </p:txBody>
      </p:sp>
      <p:sp>
        <p:nvSpPr>
          <p:cNvPr id="76" name="Rectangle 75"/>
          <p:cNvSpPr>
            <a:spLocks noChangeArrowheads="1"/>
          </p:cNvSpPr>
          <p:nvPr/>
        </p:nvSpPr>
        <p:spPr bwMode="auto">
          <a:xfrm>
            <a:off x="7782020" y="4070858"/>
            <a:ext cx="717177" cy="11953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77" name="Pentagon 76"/>
          <p:cNvSpPr/>
          <p:nvPr/>
        </p:nvSpPr>
        <p:spPr>
          <a:xfrm rot="5400000">
            <a:off x="8401227" y="4096457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78" name="Pentagon 77"/>
          <p:cNvSpPr/>
          <p:nvPr/>
        </p:nvSpPr>
        <p:spPr>
          <a:xfrm rot="5400000">
            <a:off x="7709939" y="4096455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79" name="Rectangle 65"/>
          <p:cNvSpPr>
            <a:spLocks noChangeArrowheads="1"/>
          </p:cNvSpPr>
          <p:nvPr/>
        </p:nvSpPr>
        <p:spPr bwMode="auto">
          <a:xfrm>
            <a:off x="3195856" y="1635129"/>
            <a:ext cx="2868706" cy="11953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102" name="Pentagon 101"/>
          <p:cNvSpPr/>
          <p:nvPr/>
        </p:nvSpPr>
        <p:spPr>
          <a:xfrm rot="5400000">
            <a:off x="5970121" y="1660727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103" name="Pentagon 102"/>
          <p:cNvSpPr/>
          <p:nvPr/>
        </p:nvSpPr>
        <p:spPr>
          <a:xfrm rot="5400000">
            <a:off x="3050730" y="1660725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/>
          </a:p>
        </p:txBody>
      </p:sp>
      <p:sp>
        <p:nvSpPr>
          <p:cNvPr id="104" name="Rectangle 103"/>
          <p:cNvSpPr>
            <a:spLocks noChangeArrowheads="1"/>
          </p:cNvSpPr>
          <p:nvPr/>
        </p:nvSpPr>
        <p:spPr bwMode="auto">
          <a:xfrm>
            <a:off x="4601882" y="2478475"/>
            <a:ext cx="1434353" cy="119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108" name="Rectangle 107"/>
          <p:cNvSpPr>
            <a:spLocks noChangeArrowheads="1"/>
          </p:cNvSpPr>
          <p:nvPr/>
        </p:nvSpPr>
        <p:spPr bwMode="auto">
          <a:xfrm>
            <a:off x="6204327" y="3296807"/>
            <a:ext cx="717177" cy="119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109" name="Rectangle 108"/>
          <p:cNvSpPr>
            <a:spLocks noChangeArrowheads="1"/>
          </p:cNvSpPr>
          <p:nvPr/>
        </p:nvSpPr>
        <p:spPr bwMode="auto">
          <a:xfrm>
            <a:off x="6903349" y="3558132"/>
            <a:ext cx="717177" cy="119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113" name="Rectangle 112"/>
          <p:cNvSpPr>
            <a:spLocks noChangeArrowheads="1"/>
          </p:cNvSpPr>
          <p:nvPr/>
        </p:nvSpPr>
        <p:spPr bwMode="auto">
          <a:xfrm>
            <a:off x="7782020" y="3834689"/>
            <a:ext cx="717177" cy="119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114" name="Rectangle 113"/>
          <p:cNvSpPr>
            <a:spLocks noChangeArrowheads="1"/>
          </p:cNvSpPr>
          <p:nvPr/>
        </p:nvSpPr>
        <p:spPr bwMode="auto">
          <a:xfrm>
            <a:off x="8522543" y="4643286"/>
            <a:ext cx="179294" cy="119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115" name="Rectangle 114"/>
          <p:cNvSpPr>
            <a:spLocks noChangeArrowheads="1"/>
          </p:cNvSpPr>
          <p:nvPr/>
        </p:nvSpPr>
        <p:spPr bwMode="auto">
          <a:xfrm>
            <a:off x="8701837" y="4904612"/>
            <a:ext cx="358588" cy="119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143" name="Rectangle 142"/>
          <p:cNvSpPr>
            <a:spLocks noChangeArrowheads="1"/>
          </p:cNvSpPr>
          <p:nvPr/>
        </p:nvSpPr>
        <p:spPr bwMode="auto">
          <a:xfrm>
            <a:off x="9060426" y="5181168"/>
            <a:ext cx="502023" cy="119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144" name="Rectangle 65"/>
          <p:cNvSpPr>
            <a:spLocks noChangeArrowheads="1"/>
          </p:cNvSpPr>
          <p:nvPr/>
        </p:nvSpPr>
        <p:spPr bwMode="auto">
          <a:xfrm>
            <a:off x="9639821" y="5416945"/>
            <a:ext cx="502023" cy="11953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>
              <a:latin typeface="Arial Narrow" pitchFamily="34" charset="0"/>
            </a:endParaRPr>
          </a:p>
        </p:txBody>
      </p:sp>
      <p:sp>
        <p:nvSpPr>
          <p:cNvPr id="145" name="Pentagon 144"/>
          <p:cNvSpPr/>
          <p:nvPr/>
        </p:nvSpPr>
        <p:spPr>
          <a:xfrm rot="5400000">
            <a:off x="10047403" y="5442544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>
              <a:latin typeface="Arial Narrow" pitchFamily="34" charset="0"/>
            </a:endParaRPr>
          </a:p>
        </p:txBody>
      </p:sp>
      <p:sp>
        <p:nvSpPr>
          <p:cNvPr id="146" name="Pentagon 145"/>
          <p:cNvSpPr/>
          <p:nvPr/>
        </p:nvSpPr>
        <p:spPr>
          <a:xfrm rot="5400000">
            <a:off x="9494694" y="5442542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>
              <a:latin typeface="Arial Narrow" pitchFamily="34" charset="0"/>
            </a:endParaRPr>
          </a:p>
        </p:txBody>
      </p:sp>
      <p:sp>
        <p:nvSpPr>
          <p:cNvPr id="147" name="Rectangle 65"/>
          <p:cNvSpPr>
            <a:spLocks noChangeArrowheads="1"/>
          </p:cNvSpPr>
          <p:nvPr/>
        </p:nvSpPr>
        <p:spPr bwMode="auto">
          <a:xfrm>
            <a:off x="10215271" y="5684505"/>
            <a:ext cx="215153" cy="11953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>
              <a:latin typeface="Arial Narrow" pitchFamily="34" charset="0"/>
            </a:endParaRPr>
          </a:p>
        </p:txBody>
      </p:sp>
      <p:sp>
        <p:nvSpPr>
          <p:cNvPr id="148" name="Pentagon 147"/>
          <p:cNvSpPr/>
          <p:nvPr/>
        </p:nvSpPr>
        <p:spPr>
          <a:xfrm rot="5400000">
            <a:off x="10367004" y="5710105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>
              <a:latin typeface="Arial Narrow" pitchFamily="34" charset="0"/>
            </a:endParaRPr>
          </a:p>
        </p:txBody>
      </p:sp>
      <p:sp>
        <p:nvSpPr>
          <p:cNvPr id="149" name="Pentagon 148"/>
          <p:cNvSpPr/>
          <p:nvPr/>
        </p:nvSpPr>
        <p:spPr>
          <a:xfrm rot="5400000">
            <a:off x="10070145" y="5710103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>
              <a:latin typeface="Arial Narrow" pitchFamily="34" charset="0"/>
            </a:endParaRPr>
          </a:p>
        </p:txBody>
      </p:sp>
      <p:sp>
        <p:nvSpPr>
          <p:cNvPr id="150" name="Rectangle 65"/>
          <p:cNvSpPr>
            <a:spLocks noChangeArrowheads="1"/>
          </p:cNvSpPr>
          <p:nvPr/>
        </p:nvSpPr>
        <p:spPr bwMode="auto">
          <a:xfrm>
            <a:off x="10545370" y="5961132"/>
            <a:ext cx="502023" cy="11953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>
              <a:latin typeface="Arial Narrow" pitchFamily="34" charset="0"/>
            </a:endParaRPr>
          </a:p>
        </p:txBody>
      </p:sp>
      <p:sp>
        <p:nvSpPr>
          <p:cNvPr id="151" name="Pentagon 150"/>
          <p:cNvSpPr/>
          <p:nvPr/>
        </p:nvSpPr>
        <p:spPr>
          <a:xfrm rot="5400000">
            <a:off x="10952953" y="5986731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>
              <a:latin typeface="Arial Narrow" pitchFamily="34" charset="0"/>
            </a:endParaRPr>
          </a:p>
        </p:txBody>
      </p:sp>
      <p:sp>
        <p:nvSpPr>
          <p:cNvPr id="152" name="Pentagon 151"/>
          <p:cNvSpPr/>
          <p:nvPr/>
        </p:nvSpPr>
        <p:spPr>
          <a:xfrm rot="5400000">
            <a:off x="10400243" y="5986730"/>
            <a:ext cx="188879" cy="137686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4" dirty="0">
              <a:latin typeface="Arial Narrow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C056E5-6389-BB4E-BC20-D89B0CFBB7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SHEDULE TEMPLATE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149601" y="1763558"/>
            <a:ext cx="2540000" cy="345162"/>
          </a:xfrm>
          <a:prstGeom prst="rect">
            <a:avLst/>
          </a:prstGeom>
          <a:noFill/>
        </p:spPr>
        <p:txBody>
          <a:bodyPr wrap="square" lIns="114748" tIns="57374" rIns="114748" bIns="57374" rtlCol="0">
            <a:spAutoFit/>
          </a:bodyPr>
          <a:lstStyle/>
          <a:p>
            <a:pPr algn="ctr"/>
            <a:r>
              <a:rPr lang="en-US" sz="1490">
                <a:solidFill>
                  <a:srgbClr val="A6A6A6"/>
                </a:solidFill>
              </a:rPr>
              <a:t>Task </a:t>
            </a:r>
            <a:r>
              <a:rPr lang="en-US" sz="1490" dirty="0">
                <a:solidFill>
                  <a:srgbClr val="A6A6A6"/>
                </a:solidFill>
              </a:rPr>
              <a:t>bars (length = duration)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10400" y="1763558"/>
            <a:ext cx="2210587" cy="345162"/>
          </a:xfrm>
          <a:prstGeom prst="rect">
            <a:avLst/>
          </a:prstGeom>
          <a:noFill/>
        </p:spPr>
        <p:txBody>
          <a:bodyPr wrap="square" lIns="114748" tIns="57374" rIns="114748" bIns="57374" rtlCol="0">
            <a:spAutoFit/>
          </a:bodyPr>
          <a:lstStyle/>
          <a:p>
            <a:pPr algn="ctr"/>
            <a:r>
              <a:rPr lang="en-US" sz="1490" dirty="0">
                <a:solidFill>
                  <a:srgbClr val="A6A6A6"/>
                </a:solidFill>
              </a:rPr>
              <a:t>Milestones</a:t>
            </a:r>
          </a:p>
        </p:txBody>
      </p:sp>
      <p:sp>
        <p:nvSpPr>
          <p:cNvPr id="28" name="Rectangle 65" title="bar"/>
          <p:cNvSpPr>
            <a:spLocks noChangeArrowheads="1"/>
          </p:cNvSpPr>
          <p:nvPr/>
        </p:nvSpPr>
        <p:spPr bwMode="auto">
          <a:xfrm>
            <a:off x="3556000" y="2114177"/>
            <a:ext cx="2438400" cy="17531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48" tIns="57374" rIns="114748" bIns="57374"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29" name="Pentagon 28" title="bar"/>
          <p:cNvSpPr/>
          <p:nvPr/>
        </p:nvSpPr>
        <p:spPr>
          <a:xfrm rot="5400000">
            <a:off x="5972923" y="2135657"/>
            <a:ext cx="277022" cy="234065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14748" tIns="57374" rIns="114748" bIns="57374" rtlCol="0" anchor="ctr"/>
          <a:lstStyle/>
          <a:p>
            <a:pPr algn="ctr"/>
            <a:endParaRPr lang="en-US" sz="2274" dirty="0"/>
          </a:p>
        </p:txBody>
      </p:sp>
      <p:sp>
        <p:nvSpPr>
          <p:cNvPr id="30" name="Rectangle 65" title="bar"/>
          <p:cNvSpPr>
            <a:spLocks noChangeArrowheads="1"/>
          </p:cNvSpPr>
          <p:nvPr/>
        </p:nvSpPr>
        <p:spPr bwMode="auto">
          <a:xfrm>
            <a:off x="3352800" y="2464796"/>
            <a:ext cx="2804160" cy="1753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48" tIns="57374" rIns="114748" bIns="57374"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33" name="Pentagon 32" title="bar"/>
          <p:cNvSpPr/>
          <p:nvPr/>
        </p:nvSpPr>
        <p:spPr>
          <a:xfrm rot="5400000">
            <a:off x="3329657" y="2135656"/>
            <a:ext cx="277022" cy="234065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14748" tIns="57374" rIns="114748" bIns="57374" rtlCol="0" anchor="ctr"/>
          <a:lstStyle/>
          <a:p>
            <a:pPr algn="ctr"/>
            <a:endParaRPr lang="en-US" sz="2274" dirty="0"/>
          </a:p>
        </p:txBody>
      </p:sp>
      <p:sp>
        <p:nvSpPr>
          <p:cNvPr id="34" name="Rectangle 65" title="bar"/>
          <p:cNvSpPr>
            <a:spLocks noChangeArrowheads="1"/>
          </p:cNvSpPr>
          <p:nvPr/>
        </p:nvSpPr>
        <p:spPr bwMode="auto">
          <a:xfrm>
            <a:off x="3556000" y="3253690"/>
            <a:ext cx="2438400" cy="1753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48" tIns="57374" rIns="114748" bIns="57374"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35" name="Pentagon 34" title="bar"/>
          <p:cNvSpPr/>
          <p:nvPr/>
        </p:nvSpPr>
        <p:spPr>
          <a:xfrm rot="5400000">
            <a:off x="5972923" y="3275170"/>
            <a:ext cx="277022" cy="234065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14748" tIns="57374" rIns="114748" bIns="57374" rtlCol="0" anchor="ctr"/>
          <a:lstStyle/>
          <a:p>
            <a:pPr algn="ctr"/>
            <a:endParaRPr lang="en-US" sz="2274" dirty="0"/>
          </a:p>
        </p:txBody>
      </p:sp>
      <p:sp>
        <p:nvSpPr>
          <p:cNvPr id="36" name="Rectangle 65" title="bar"/>
          <p:cNvSpPr>
            <a:spLocks noChangeArrowheads="1"/>
          </p:cNvSpPr>
          <p:nvPr/>
        </p:nvSpPr>
        <p:spPr bwMode="auto">
          <a:xfrm>
            <a:off x="3352800" y="3604310"/>
            <a:ext cx="2804160" cy="1753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48" tIns="57374" rIns="114748" bIns="57374"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2274" dirty="0"/>
          </a:p>
        </p:txBody>
      </p:sp>
      <p:sp>
        <p:nvSpPr>
          <p:cNvPr id="37" name="Pentagon 36" title="bar"/>
          <p:cNvSpPr/>
          <p:nvPr/>
        </p:nvSpPr>
        <p:spPr>
          <a:xfrm rot="5400000">
            <a:off x="3329657" y="3275169"/>
            <a:ext cx="277022" cy="234065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14748" tIns="57374" rIns="114748" bIns="57374" rtlCol="0" anchor="ctr"/>
          <a:lstStyle/>
          <a:p>
            <a:pPr algn="ctr"/>
            <a:endParaRPr lang="en-US" sz="2274" dirty="0"/>
          </a:p>
        </p:txBody>
      </p:sp>
      <p:sp>
        <p:nvSpPr>
          <p:cNvPr id="38" name="TextBox 37"/>
          <p:cNvSpPr txBox="1"/>
          <p:nvPr/>
        </p:nvSpPr>
        <p:spPr>
          <a:xfrm>
            <a:off x="3251200" y="3954931"/>
            <a:ext cx="2844800" cy="803749"/>
          </a:xfrm>
          <a:prstGeom prst="rect">
            <a:avLst/>
          </a:prstGeom>
          <a:noFill/>
        </p:spPr>
        <p:txBody>
          <a:bodyPr wrap="square" lIns="114748" tIns="57374" rIns="114748" bIns="57374" rtlCol="0">
            <a:spAutoFit/>
          </a:bodyPr>
          <a:lstStyle/>
          <a:p>
            <a:r>
              <a:rPr lang="en-US" sz="1490" dirty="0">
                <a:solidFill>
                  <a:srgbClr val="A6A6A6"/>
                </a:solidFill>
              </a:rPr>
              <a:t>To change the length of the duration bars go to Format/Size (on far right). </a:t>
            </a:r>
          </a:p>
        </p:txBody>
      </p:sp>
      <p:sp>
        <p:nvSpPr>
          <p:cNvPr id="16" name="Flowchart: Decision 36" title="milestone marker">
            <a:extLst>
              <a:ext uri="{FF2B5EF4-FFF2-40B4-BE49-F238E27FC236}">
                <a16:creationId xmlns:a16="http://schemas.microsoft.com/office/drawing/2014/main" id="{0FDE4807-5C1A-4C8A-9631-B3F01F98D5ED}"/>
              </a:ext>
            </a:extLst>
          </p:cNvPr>
          <p:cNvSpPr/>
          <p:nvPr/>
        </p:nvSpPr>
        <p:spPr>
          <a:xfrm>
            <a:off x="8020168" y="2193580"/>
            <a:ext cx="191051" cy="227620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sz="2274" dirty="0">
              <a:solidFill>
                <a:schemeClr val="tx1"/>
              </a:solidFill>
            </a:endParaRPr>
          </a:p>
        </p:txBody>
      </p:sp>
      <p:sp>
        <p:nvSpPr>
          <p:cNvPr id="17" name="Flowchart: Decision 36" title="milerstone marker">
            <a:extLst>
              <a:ext uri="{FF2B5EF4-FFF2-40B4-BE49-F238E27FC236}">
                <a16:creationId xmlns:a16="http://schemas.microsoft.com/office/drawing/2014/main" id="{B352800B-C394-435E-B067-FDA858633EC4}"/>
              </a:ext>
            </a:extLst>
          </p:cNvPr>
          <p:cNvSpPr/>
          <p:nvPr/>
        </p:nvSpPr>
        <p:spPr>
          <a:xfrm>
            <a:off x="8020168" y="2632138"/>
            <a:ext cx="191051" cy="227620"/>
          </a:xfrm>
          <a:prstGeom prst="flowChartDecision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sz="2274" dirty="0">
              <a:solidFill>
                <a:schemeClr val="tx1"/>
              </a:solidFill>
            </a:endParaRPr>
          </a:p>
        </p:txBody>
      </p:sp>
      <p:sp>
        <p:nvSpPr>
          <p:cNvPr id="18" name="Flowchart: Decision 36" title="milestone marker">
            <a:extLst>
              <a:ext uri="{FF2B5EF4-FFF2-40B4-BE49-F238E27FC236}">
                <a16:creationId xmlns:a16="http://schemas.microsoft.com/office/drawing/2014/main" id="{95BE3FF3-5368-4DAD-84A0-7B13D8E6A836}"/>
              </a:ext>
            </a:extLst>
          </p:cNvPr>
          <p:cNvSpPr/>
          <p:nvPr/>
        </p:nvSpPr>
        <p:spPr>
          <a:xfrm>
            <a:off x="8020168" y="3139880"/>
            <a:ext cx="191051" cy="227620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sz="2274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8DFFB-D8F9-AE46-8D22-CAD0F2F64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a Slide Title - 2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871FE3A-FCB5-4059-AEE6-570FBED2C2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3CB800-47E4-475D-8A72-9B9FD3526F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D47597-ADB8-48CF-A658-DF01D689BE7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10</TotalTime>
  <Words>141</Words>
  <Application>Microsoft Office PowerPoint</Application>
  <PresentationFormat>Widescreen</PresentationFormat>
  <Paragraphs>95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Tw Cen MT</vt:lpstr>
      <vt:lpstr>Droplet</vt:lpstr>
      <vt:lpstr>PROJECT SHEDULE TEMPLATE</vt:lpstr>
      <vt:lpstr>Add a Slide Title - 2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SHEDULE TEMPLATE</dc:title>
  <dc:subject/>
  <dc:creator>user39</dc:creator>
  <cp:keywords/>
  <dc:description/>
  <cp:lastModifiedBy>user39</cp:lastModifiedBy>
  <cp:revision>3</cp:revision>
  <dcterms:created xsi:type="dcterms:W3CDTF">2021-10-07T06:15:24Z</dcterms:created>
  <dcterms:modified xsi:type="dcterms:W3CDTF">2021-10-07T06:34:44Z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