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7" r:id="rId4"/>
  </p:sldMasterIdLst>
  <p:notesMasterIdLst>
    <p:notesMasterId r:id="rId7"/>
  </p:notesMasterIdLst>
  <p:handoutMasterIdLst>
    <p:handoutMasterId r:id="rId8"/>
  </p:handoutMasterIdLst>
  <p:sldIdLst>
    <p:sldId id="262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292CC"/>
    <a:srgbClr val="A6A6A6"/>
    <a:srgbClr val="9B9B9B"/>
    <a:srgbClr val="9AB9DE"/>
    <a:srgbClr val="BACFE8"/>
    <a:srgbClr val="949494"/>
    <a:srgbClr val="10DE00"/>
    <a:srgbClr val="D3FFC7"/>
    <a:srgbClr val="D45C02"/>
    <a:srgbClr val="F0B2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10"/>
  </p:normalViewPr>
  <p:slideViewPr>
    <p:cSldViewPr>
      <p:cViewPr varScale="1">
        <p:scale>
          <a:sx n="114" d="100"/>
          <a:sy n="114" d="100"/>
        </p:scale>
        <p:origin x="414" y="10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1670" y="4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284A06D-8CB5-4B3A-A3E2-C90773A7802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CC23B1-E8E0-49E4-AC14-B867FD09BC2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D716FB-5E04-4D98-9913-AA4CB0181CE4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F352BD-D721-45F5-8760-CA4E77DDDFE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1F23D4-88DA-4542-99E6-7E670733423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18A065-D35E-4B13-8CE4-4628262E8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44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85592A-CE7F-4296-BA07-797B8BCBCD68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13282B-5406-4D18-83F8-88BC3E127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828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0E721D8-F2E8-4CA0-B0BB-2E7F3B7ABD33}" type="datetimeFigureOut">
              <a:rPr lang="en-US" smtClean="0"/>
              <a:pPr/>
              <a:t>10/6/2021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091A9FD-CDA2-4BA5-8C18-59D6F59EB3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49250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721D8-F2E8-4CA0-B0BB-2E7F3B7ABD33}" type="datetimeFigureOut">
              <a:rPr lang="en-US" smtClean="0"/>
              <a:pPr/>
              <a:t>10/6/2021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1A9FD-CDA2-4BA5-8C18-59D6F59EB3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0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721D8-F2E8-4CA0-B0BB-2E7F3B7ABD33}" type="datetimeFigureOut">
              <a:rPr lang="en-US" smtClean="0"/>
              <a:pPr/>
              <a:t>10/6/2021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1A9FD-CDA2-4BA5-8C18-59D6F59EB3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1749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721D8-F2E8-4CA0-B0BB-2E7F3B7ABD33}" type="datetimeFigureOut">
              <a:rPr lang="en-US" smtClean="0"/>
              <a:pPr/>
              <a:t>10/6/2021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1A9FD-CDA2-4BA5-8C18-59D6F59EB3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256770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721D8-F2E8-4CA0-B0BB-2E7F3B7ABD33}" type="datetimeFigureOut">
              <a:rPr lang="en-US" smtClean="0"/>
              <a:pPr/>
              <a:t>10/6/2021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1A9FD-CDA2-4BA5-8C18-59D6F59EB3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0003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721D8-F2E8-4CA0-B0BB-2E7F3B7ABD33}" type="datetimeFigureOut">
              <a:rPr lang="en-US" smtClean="0"/>
              <a:pPr/>
              <a:t>10/6/2021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1A9FD-CDA2-4BA5-8C18-59D6F59EB3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0962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721D8-F2E8-4CA0-B0BB-2E7F3B7ABD33}" type="datetimeFigureOut">
              <a:rPr lang="en-US" smtClean="0"/>
              <a:pPr/>
              <a:t>10/6/2021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1A9FD-CDA2-4BA5-8C18-59D6F59EB3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385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721D8-F2E8-4CA0-B0BB-2E7F3B7ABD33}" type="datetimeFigureOut">
              <a:rPr lang="en-US" smtClean="0"/>
              <a:pPr/>
              <a:t>10/6/2021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1A9FD-CDA2-4BA5-8C18-59D6F59EB3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3443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721D8-F2E8-4CA0-B0BB-2E7F3B7ABD33}" type="datetimeFigureOut">
              <a:rPr lang="en-US" smtClean="0"/>
              <a:pPr/>
              <a:t>10/6/2021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1A9FD-CDA2-4BA5-8C18-59D6F59EB3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742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721D8-F2E8-4CA0-B0BB-2E7F3B7ABD33}" type="datetimeFigureOut">
              <a:rPr lang="en-US" smtClean="0"/>
              <a:pPr/>
              <a:t>10/6/2021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1A9FD-CDA2-4BA5-8C18-59D6F59EB3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245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721D8-F2E8-4CA0-B0BB-2E7F3B7ABD33}" type="datetimeFigureOut">
              <a:rPr lang="en-US" smtClean="0"/>
              <a:pPr/>
              <a:t>10/6/2021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1A9FD-CDA2-4BA5-8C18-59D6F59EB3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407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721D8-F2E8-4CA0-B0BB-2E7F3B7ABD33}" type="datetimeFigureOut">
              <a:rPr lang="en-US" smtClean="0"/>
              <a:pPr/>
              <a:t>10/6/2021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1A9FD-CDA2-4BA5-8C18-59D6F59EB3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585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721D8-F2E8-4CA0-B0BB-2E7F3B7ABD33}" type="datetimeFigureOut">
              <a:rPr lang="en-US" smtClean="0"/>
              <a:pPr/>
              <a:t>10/6/2021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1A9FD-CDA2-4BA5-8C18-59D6F59EB3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888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721D8-F2E8-4CA0-B0BB-2E7F3B7ABD33}" type="datetimeFigureOut">
              <a:rPr lang="en-US" smtClean="0"/>
              <a:pPr/>
              <a:t>10/6/2021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1A9FD-CDA2-4BA5-8C18-59D6F59EB3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206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721D8-F2E8-4CA0-B0BB-2E7F3B7ABD33}" type="datetimeFigureOut">
              <a:rPr lang="en-US" smtClean="0"/>
              <a:pPr/>
              <a:t>10/6/2021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1A9FD-CDA2-4BA5-8C18-59D6F59EB3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799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721D8-F2E8-4CA0-B0BB-2E7F3B7ABD33}" type="datetimeFigureOut">
              <a:rPr lang="en-US" smtClean="0"/>
              <a:pPr/>
              <a:t>10/6/2021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1A9FD-CDA2-4BA5-8C18-59D6F59EB3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873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721D8-F2E8-4CA0-B0BB-2E7F3B7ABD33}" type="datetimeFigureOut">
              <a:rPr lang="en-US" smtClean="0"/>
              <a:pPr/>
              <a:t>10/6/2021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1A9FD-CDA2-4BA5-8C18-59D6F59EB3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438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0E721D8-F2E8-4CA0-B0BB-2E7F3B7ABD33}" type="datetimeFigureOut">
              <a:rPr lang="en-US" smtClean="0"/>
              <a:pPr/>
              <a:t>10/6/2021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091A9FD-CDA2-4BA5-8C18-59D6F59EB3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669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  <p:sldLayoutId id="2147483929" r:id="rId12"/>
    <p:sldLayoutId id="2147483930" r:id="rId13"/>
    <p:sldLayoutId id="2147483931" r:id="rId14"/>
    <p:sldLayoutId id="2147483932" r:id="rId15"/>
    <p:sldLayoutId id="2147483933" r:id="rId16"/>
    <p:sldLayoutId id="2147483934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8421E936-FCB5-C14A-B9CF-422A73221A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011" y="293190"/>
            <a:ext cx="9720072" cy="1499616"/>
          </a:xfrm>
        </p:spPr>
        <p:txBody>
          <a:bodyPr/>
          <a:lstStyle/>
          <a:p>
            <a:r>
              <a:rPr lang="en-US" dirty="0"/>
              <a:t>PROJECT SCHEDULE TEMPLATE</a:t>
            </a:r>
          </a:p>
        </p:txBody>
      </p:sp>
      <p:graphicFrame>
        <p:nvGraphicFramePr>
          <p:cNvPr id="36" name="Table 35">
            <a:extLst>
              <a:ext uri="{FF2B5EF4-FFF2-40B4-BE49-F238E27FC236}">
                <a16:creationId xmlns:a16="http://schemas.microsoft.com/office/drawing/2014/main" id="{6B713E10-0068-234C-8B16-F537A4786A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6281044"/>
              </p:ext>
            </p:extLst>
          </p:nvPr>
        </p:nvGraphicFramePr>
        <p:xfrm>
          <a:off x="914400" y="1401574"/>
          <a:ext cx="10393008" cy="391232"/>
        </p:xfrm>
        <a:graphic>
          <a:graphicData uri="http://schemas.openxmlformats.org/drawingml/2006/table">
            <a:tbl>
              <a:tblPr firstRow="1" bandRow="1">
                <a:effectLst>
                  <a:outerShdw blurRad="114300" dist="38100" dir="2700000" algn="tl" rotWithShape="0">
                    <a:prstClr val="black">
                      <a:alpha val="20000"/>
                    </a:prstClr>
                  </a:outerShdw>
                </a:effectLst>
                <a:tableStyleId>{5C22544A-7EE6-4342-B048-85BDC9FD1C3A}</a:tableStyleId>
              </a:tblPr>
              <a:tblGrid>
                <a:gridCol w="1676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826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3399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390869">
                <a:tc>
                  <a:txBody>
                    <a:bodyPr/>
                    <a:lstStyle/>
                    <a:p>
                      <a:pPr algn="ctr"/>
                      <a:r>
                        <a:rPr lang="en-US" sz="19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Projects</a:t>
                      </a:r>
                      <a:endParaRPr lang="en-US" sz="19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</a:endParaRPr>
                    </a:p>
                  </a:txBody>
                  <a:tcPr marL="101672" marR="101672" marT="50836" marB="50836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Year 1</a:t>
                      </a: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b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Year 2</a:t>
                      </a: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5668579"/>
              </p:ext>
            </p:extLst>
          </p:nvPr>
        </p:nvGraphicFramePr>
        <p:xfrm>
          <a:off x="914400" y="1793200"/>
          <a:ext cx="10393008" cy="4379000"/>
        </p:xfrm>
        <a:graphic>
          <a:graphicData uri="http://schemas.openxmlformats.org/drawingml/2006/table">
            <a:tbl>
              <a:tblPr firstRow="1" bandRow="1">
                <a:effectLst>
                  <a:outerShdw blurRad="114300" dist="38100" dir="2700000" algn="tl" rotWithShape="0">
                    <a:prstClr val="black">
                      <a:alpha val="20000"/>
                    </a:prstClr>
                  </a:outerShdw>
                </a:effectLst>
                <a:tableStyleId>{5C22544A-7EE6-4342-B048-85BDC9FD1C3A}</a:tableStyleId>
              </a:tblPr>
              <a:tblGrid>
                <a:gridCol w="16417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7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35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94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694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694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6949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6949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6949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6949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6949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6949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6949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6794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6794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72609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69499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69499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69499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369499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369499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369499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369499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369499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369499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</a:tblGrid>
              <a:tr h="289197">
                <a:tc>
                  <a:txBody>
                    <a:bodyPr/>
                    <a:lstStyle/>
                    <a:p>
                      <a:endParaRPr lang="en-US" sz="1900" dirty="0">
                        <a:solidFill>
                          <a:srgbClr val="1F497D"/>
                        </a:solidFill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</a:rPr>
                        <a:t>J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</a:rPr>
                        <a:t>A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</a:rPr>
                        <a:t>J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</a:rPr>
                        <a:t>J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</a:rPr>
                        <a:t>A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</a:rPr>
                        <a:t>O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</a:rPr>
                        <a:t>N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</a:rPr>
                        <a:t>D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>
                          <a:solidFill>
                            <a:schemeClr val="tx1"/>
                          </a:solidFill>
                          <a:latin typeface="+mn-lt"/>
                        </a:rPr>
                        <a:t>J</a:t>
                      </a:r>
                      <a:endParaRPr lang="en-US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  <a:endParaRPr lang="en-US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  <a:endParaRPr lang="en-US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solidFill>
                            <a:schemeClr val="tx1"/>
                          </a:solidFill>
                          <a:latin typeface="+mn-lt"/>
                        </a:rPr>
                        <a:t>A</a:t>
                      </a:r>
                      <a:endParaRPr lang="en-US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  <a:endParaRPr lang="en-US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solidFill>
                            <a:schemeClr val="tx1"/>
                          </a:solidFill>
                          <a:latin typeface="+mn-lt"/>
                        </a:rPr>
                        <a:t>J</a:t>
                      </a:r>
                      <a:endParaRPr lang="en-US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solidFill>
                            <a:schemeClr val="tx1"/>
                          </a:solidFill>
                          <a:latin typeface="+mn-lt"/>
                        </a:rPr>
                        <a:t>J</a:t>
                      </a:r>
                      <a:endParaRPr lang="en-US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solidFill>
                            <a:schemeClr val="tx1"/>
                          </a:solidFill>
                          <a:latin typeface="+mn-lt"/>
                        </a:rPr>
                        <a:t>A</a:t>
                      </a:r>
                      <a:endParaRPr lang="en-US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  <a:endParaRPr lang="en-US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solidFill>
                            <a:schemeClr val="tx1"/>
                          </a:solidFill>
                          <a:latin typeface="+mn-lt"/>
                        </a:rPr>
                        <a:t>O</a:t>
                      </a:r>
                      <a:endParaRPr lang="en-US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solidFill>
                            <a:schemeClr val="tx1"/>
                          </a:solidFill>
                          <a:latin typeface="+mn-lt"/>
                        </a:rPr>
                        <a:t>N</a:t>
                      </a:r>
                      <a:endParaRPr lang="en-US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solidFill>
                            <a:schemeClr val="tx1"/>
                          </a:solidFill>
                          <a:latin typeface="+mn-lt"/>
                        </a:rPr>
                        <a:t>D</a:t>
                      </a:r>
                      <a:endParaRPr lang="en-US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8944">
                <a:tc>
                  <a:txBody>
                    <a:bodyPr/>
                    <a:lstStyle/>
                    <a:p>
                      <a:r>
                        <a:rPr lang="en-US" sz="1900" dirty="0">
                          <a:solidFill>
                            <a:schemeClr val="tx1"/>
                          </a:solidFill>
                          <a:latin typeface="+mn-lt"/>
                        </a:rPr>
                        <a:t>Project 1</a:t>
                      </a:r>
                    </a:p>
                  </a:txBody>
                  <a:tcPr marL="101672" marR="101672" marT="50836" marB="50836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8944">
                <a:tc>
                  <a:txBody>
                    <a:bodyPr/>
                    <a:lstStyle/>
                    <a:p>
                      <a:r>
                        <a:rPr lang="en-US" sz="1900" dirty="0">
                          <a:solidFill>
                            <a:schemeClr val="tx1"/>
                          </a:solidFill>
                          <a:latin typeface="+mn-lt"/>
                        </a:rPr>
                        <a:t>Project 2</a:t>
                      </a:r>
                    </a:p>
                  </a:txBody>
                  <a:tcPr marL="101672" marR="101672" marT="50836" marB="50836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8944">
                <a:tc>
                  <a:txBody>
                    <a:bodyPr/>
                    <a:lstStyle/>
                    <a:p>
                      <a:pPr marL="117475" indent="0"/>
                      <a:r>
                        <a:rPr lang="en-US" sz="1700" dirty="0">
                          <a:solidFill>
                            <a:schemeClr val="tx1"/>
                          </a:solidFill>
                          <a:latin typeface="+mn-lt"/>
                        </a:rPr>
                        <a:t>Sub-Project A</a:t>
                      </a: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8944">
                <a:tc>
                  <a:txBody>
                    <a:bodyPr/>
                    <a:lstStyle/>
                    <a:p>
                      <a:pPr marL="11747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>
                          <a:solidFill>
                            <a:schemeClr val="tx1"/>
                          </a:solidFill>
                          <a:latin typeface="+mn-lt"/>
                        </a:rPr>
                        <a:t>Sub-Project </a:t>
                      </a:r>
                      <a:r>
                        <a:rPr lang="en-US" sz="1700" dirty="0">
                          <a:solidFill>
                            <a:schemeClr val="tx1"/>
                          </a:solidFill>
                          <a:latin typeface="+mn-lt"/>
                        </a:rPr>
                        <a:t>B</a:t>
                      </a: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8944">
                <a:tc>
                  <a:txBody>
                    <a:bodyPr/>
                    <a:lstStyle/>
                    <a:p>
                      <a:pPr marL="11747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>
                          <a:solidFill>
                            <a:schemeClr val="tx1"/>
                          </a:solidFill>
                          <a:latin typeface="+mn-lt"/>
                        </a:rPr>
                        <a:t>Sub-Project </a:t>
                      </a:r>
                      <a:r>
                        <a:rPr lang="en-US" sz="1700" dirty="0">
                          <a:solidFill>
                            <a:schemeClr val="tx1"/>
                          </a:solidFill>
                          <a:latin typeface="+mn-lt"/>
                        </a:rPr>
                        <a:t>C</a:t>
                      </a: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8944">
                <a:tc>
                  <a:txBody>
                    <a:bodyPr/>
                    <a:lstStyle/>
                    <a:p>
                      <a:r>
                        <a:rPr lang="en-US" sz="1900">
                          <a:solidFill>
                            <a:schemeClr val="tx1"/>
                          </a:solidFill>
                          <a:latin typeface="+mn-lt"/>
                        </a:rPr>
                        <a:t>Project </a:t>
                      </a:r>
                      <a:r>
                        <a:rPr lang="en-US" sz="1900" dirty="0">
                          <a:solidFill>
                            <a:schemeClr val="tx1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8944">
                <a:tc>
                  <a:txBody>
                    <a:bodyPr/>
                    <a:lstStyle/>
                    <a:p>
                      <a:r>
                        <a:rPr lang="en-US" sz="1900">
                          <a:solidFill>
                            <a:schemeClr val="tx1"/>
                          </a:solidFill>
                          <a:latin typeface="+mn-lt"/>
                        </a:rPr>
                        <a:t>Project </a:t>
                      </a:r>
                      <a:r>
                        <a:rPr lang="en-US" sz="1900" dirty="0">
                          <a:solidFill>
                            <a:schemeClr val="tx1"/>
                          </a:solidFill>
                          <a:latin typeface="+mn-lt"/>
                        </a:rPr>
                        <a:t>4</a:t>
                      </a: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8944">
                <a:tc>
                  <a:txBody>
                    <a:bodyPr/>
                    <a:lstStyle/>
                    <a:p>
                      <a:r>
                        <a:rPr lang="en-US" sz="1900" dirty="0">
                          <a:solidFill>
                            <a:schemeClr val="tx1"/>
                          </a:solidFill>
                          <a:latin typeface="+mn-lt"/>
                        </a:rPr>
                        <a:t>Review</a:t>
                      </a: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08944">
                <a:tc>
                  <a:txBody>
                    <a:bodyPr/>
                    <a:lstStyle/>
                    <a:p>
                      <a:r>
                        <a:rPr lang="en-US" sz="1900" dirty="0">
                          <a:solidFill>
                            <a:schemeClr val="tx1"/>
                          </a:solidFill>
                          <a:latin typeface="+mn-lt"/>
                        </a:rPr>
                        <a:t>Revisions</a:t>
                      </a: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08944">
                <a:tc>
                  <a:txBody>
                    <a:bodyPr/>
                    <a:lstStyle/>
                    <a:p>
                      <a:r>
                        <a:rPr lang="en-US" sz="1900" dirty="0">
                          <a:solidFill>
                            <a:schemeClr val="tx1"/>
                          </a:solidFill>
                          <a:latin typeface="+mn-lt"/>
                        </a:rPr>
                        <a:t>Delivery</a:t>
                      </a: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700" kern="1200" dirty="0">
                        <a:solidFill>
                          <a:schemeClr val="accent4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101672" marR="101672" marT="50836" marB="50836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grpSp>
        <p:nvGrpSpPr>
          <p:cNvPr id="3" name="Group 1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390808" y="2141522"/>
            <a:ext cx="3163092" cy="271122"/>
            <a:chOff x="1371600" y="1905000"/>
            <a:chExt cx="2667000" cy="228600"/>
          </a:xfrm>
        </p:grpSpPr>
        <p:sp>
          <p:nvSpPr>
            <p:cNvPr id="39" name="Rounded Rectangle 38"/>
            <p:cNvSpPr/>
            <p:nvPr/>
          </p:nvSpPr>
          <p:spPr>
            <a:xfrm>
              <a:off x="1371600" y="1905000"/>
              <a:ext cx="2667000" cy="228600"/>
            </a:xfrm>
            <a:prstGeom prst="roundRect">
              <a:avLst>
                <a:gd name="adj" fmla="val 487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8288" tIns="18288" rIns="18288" bIns="18288" anchor="ctr" anchorCtr="1"/>
            <a:lstStyle/>
            <a:p>
              <a:pPr algn="ctr">
                <a:lnSpc>
                  <a:spcPct val="85000"/>
                </a:lnSpc>
                <a:spcBef>
                  <a:spcPct val="20000"/>
                </a:spcBef>
              </a:pPr>
              <a:endParaRPr lang="en-US" sz="1600" b="1">
                <a:solidFill>
                  <a:schemeClr val="bg1"/>
                </a:solidFill>
                <a:latin typeface="Arial Narrow" pitchFamily="112" charset="0"/>
              </a:endParaRPr>
            </a:p>
          </p:txBody>
        </p:sp>
        <p:sp>
          <p:nvSpPr>
            <p:cNvPr id="41" name="Rounded Rectangle 40"/>
            <p:cNvSpPr/>
            <p:nvPr/>
          </p:nvSpPr>
          <p:spPr>
            <a:xfrm>
              <a:off x="1421674" y="1931126"/>
              <a:ext cx="2590800" cy="152400"/>
            </a:xfrm>
            <a:prstGeom prst="roundRect">
              <a:avLst>
                <a:gd name="adj" fmla="val 487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5000"/>
                </a:lnSpc>
                <a:spcBef>
                  <a:spcPct val="20000"/>
                </a:spcBef>
              </a:pPr>
              <a:endParaRPr lang="en-US"/>
            </a:p>
          </p:txBody>
        </p:sp>
      </p:grpSp>
      <p:grpSp>
        <p:nvGrpSpPr>
          <p:cNvPr id="4" name="Group 1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812554" y="2546483"/>
            <a:ext cx="4399927" cy="242720"/>
            <a:chOff x="2157548" y="2233748"/>
            <a:chExt cx="3709852" cy="204652"/>
          </a:xfrm>
        </p:grpSpPr>
        <p:sp>
          <p:nvSpPr>
            <p:cNvPr id="43" name="Rounded Rectangle 42"/>
            <p:cNvSpPr/>
            <p:nvPr/>
          </p:nvSpPr>
          <p:spPr>
            <a:xfrm>
              <a:off x="2157548" y="2233748"/>
              <a:ext cx="3709852" cy="204652"/>
            </a:xfrm>
            <a:prstGeom prst="roundRect">
              <a:avLst>
                <a:gd name="adj" fmla="val 487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8288" tIns="18288" rIns="18288" bIns="18288" anchor="ctr" anchorCtr="1"/>
            <a:lstStyle/>
            <a:p>
              <a:pPr algn="ctr">
                <a:lnSpc>
                  <a:spcPct val="85000"/>
                </a:lnSpc>
                <a:spcBef>
                  <a:spcPct val="20000"/>
                </a:spcBef>
              </a:pPr>
              <a:endParaRPr lang="en-US" sz="1600" b="1">
                <a:solidFill>
                  <a:schemeClr val="bg1"/>
                </a:solidFill>
                <a:latin typeface="Arial Narrow" pitchFamily="112" charset="0"/>
              </a:endParaRPr>
            </a:p>
          </p:txBody>
        </p:sp>
        <p:sp>
          <p:nvSpPr>
            <p:cNvPr id="44" name="Rounded Rectangle 43"/>
            <p:cNvSpPr/>
            <p:nvPr/>
          </p:nvSpPr>
          <p:spPr>
            <a:xfrm>
              <a:off x="2207622" y="2259874"/>
              <a:ext cx="3630168" cy="152400"/>
            </a:xfrm>
            <a:prstGeom prst="roundRect">
              <a:avLst>
                <a:gd name="adj" fmla="val 487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5000"/>
                </a:lnSpc>
                <a:spcBef>
                  <a:spcPct val="20000"/>
                </a:spcBef>
              </a:pPr>
              <a:endParaRPr lang="en-US"/>
            </a:p>
          </p:txBody>
        </p:sp>
      </p:grpSp>
      <p:grpSp>
        <p:nvGrpSpPr>
          <p:cNvPr id="5" name="Group 2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535546" y="2946927"/>
            <a:ext cx="2060529" cy="271122"/>
            <a:chOff x="2159726" y="2577737"/>
            <a:chExt cx="1737360" cy="228600"/>
          </a:xfrm>
        </p:grpSpPr>
        <p:sp>
          <p:nvSpPr>
            <p:cNvPr id="46" name="Rounded Rectangle 45"/>
            <p:cNvSpPr/>
            <p:nvPr/>
          </p:nvSpPr>
          <p:spPr>
            <a:xfrm>
              <a:off x="2159726" y="2577737"/>
              <a:ext cx="1737360" cy="228600"/>
            </a:xfrm>
            <a:prstGeom prst="roundRect">
              <a:avLst>
                <a:gd name="adj" fmla="val 48717"/>
              </a:avLst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8288" tIns="18288" rIns="18288" bIns="18288" anchor="ctr" anchorCtr="1"/>
            <a:lstStyle/>
            <a:p>
              <a:pPr algn="ctr">
                <a:lnSpc>
                  <a:spcPct val="85000"/>
                </a:lnSpc>
                <a:spcBef>
                  <a:spcPct val="20000"/>
                </a:spcBef>
              </a:pPr>
              <a:endParaRPr lang="en-US" sz="1600" b="1" dirty="0">
                <a:latin typeface="Arial Narrow" pitchFamily="112" charset="0"/>
              </a:endParaRPr>
            </a:p>
          </p:txBody>
        </p:sp>
        <p:sp>
          <p:nvSpPr>
            <p:cNvPr id="47" name="Rounded Rectangle 46"/>
            <p:cNvSpPr/>
            <p:nvPr/>
          </p:nvSpPr>
          <p:spPr>
            <a:xfrm>
              <a:off x="2209800" y="2603863"/>
              <a:ext cx="1645920" cy="152400"/>
            </a:xfrm>
            <a:prstGeom prst="roundRect">
              <a:avLst>
                <a:gd name="adj" fmla="val 48717"/>
              </a:avLst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5000"/>
                </a:lnSpc>
                <a:spcBef>
                  <a:spcPct val="20000"/>
                </a:spcBef>
              </a:pPr>
              <a:endParaRPr lang="en-US"/>
            </a:p>
          </p:txBody>
        </p:sp>
      </p:grpSp>
      <p:grpSp>
        <p:nvGrpSpPr>
          <p:cNvPr id="6" name="Group 2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915117" y="3354902"/>
            <a:ext cx="2060529" cy="271122"/>
            <a:chOff x="2159726" y="2577737"/>
            <a:chExt cx="1737360" cy="228600"/>
          </a:xfrm>
        </p:grpSpPr>
        <p:sp>
          <p:nvSpPr>
            <p:cNvPr id="49" name="Rounded Rectangle 48"/>
            <p:cNvSpPr/>
            <p:nvPr/>
          </p:nvSpPr>
          <p:spPr>
            <a:xfrm>
              <a:off x="2159726" y="2577737"/>
              <a:ext cx="1737360" cy="228600"/>
            </a:xfrm>
            <a:prstGeom prst="roundRect">
              <a:avLst>
                <a:gd name="adj" fmla="val 48717"/>
              </a:avLst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8288" tIns="18288" rIns="18288" bIns="18288" anchor="ctr" anchorCtr="1"/>
            <a:lstStyle/>
            <a:p>
              <a:pPr algn="ctr">
                <a:lnSpc>
                  <a:spcPct val="85000"/>
                </a:lnSpc>
                <a:spcBef>
                  <a:spcPct val="20000"/>
                </a:spcBef>
              </a:pPr>
              <a:endParaRPr lang="en-US" sz="1600" b="1" dirty="0">
                <a:latin typeface="Arial Narrow" pitchFamily="112" charset="0"/>
              </a:endParaRPr>
            </a:p>
          </p:txBody>
        </p:sp>
        <p:sp>
          <p:nvSpPr>
            <p:cNvPr id="50" name="Rounded Rectangle 49"/>
            <p:cNvSpPr/>
            <p:nvPr/>
          </p:nvSpPr>
          <p:spPr>
            <a:xfrm>
              <a:off x="2209800" y="2603863"/>
              <a:ext cx="1645920" cy="152400"/>
            </a:xfrm>
            <a:prstGeom prst="roundRect">
              <a:avLst>
                <a:gd name="adj" fmla="val 48717"/>
              </a:avLst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5000"/>
                </a:lnSpc>
                <a:spcBef>
                  <a:spcPct val="20000"/>
                </a:spcBef>
              </a:pPr>
              <a:endParaRPr lang="en-US"/>
            </a:p>
          </p:txBody>
        </p:sp>
      </p:grpSp>
      <p:grpSp>
        <p:nvGrpSpPr>
          <p:cNvPr id="7" name="Group 2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800783" y="3768255"/>
            <a:ext cx="2060529" cy="271122"/>
            <a:chOff x="2159726" y="2577737"/>
            <a:chExt cx="1737360" cy="228600"/>
          </a:xfrm>
        </p:grpSpPr>
        <p:sp>
          <p:nvSpPr>
            <p:cNvPr id="52" name="Rounded Rectangle 51"/>
            <p:cNvSpPr/>
            <p:nvPr/>
          </p:nvSpPr>
          <p:spPr>
            <a:xfrm>
              <a:off x="2159726" y="2577737"/>
              <a:ext cx="1737360" cy="228600"/>
            </a:xfrm>
            <a:prstGeom prst="roundRect">
              <a:avLst>
                <a:gd name="adj" fmla="val 48717"/>
              </a:avLst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8288" tIns="18288" rIns="18288" bIns="18288" anchor="ctr" anchorCtr="1"/>
            <a:lstStyle/>
            <a:p>
              <a:pPr algn="ctr">
                <a:lnSpc>
                  <a:spcPct val="85000"/>
                </a:lnSpc>
                <a:spcBef>
                  <a:spcPct val="20000"/>
                </a:spcBef>
              </a:pPr>
              <a:endParaRPr lang="en-US" sz="1600" b="1" dirty="0">
                <a:latin typeface="Arial Narrow" pitchFamily="112" charset="0"/>
              </a:endParaRPr>
            </a:p>
          </p:txBody>
        </p:sp>
        <p:sp>
          <p:nvSpPr>
            <p:cNvPr id="53" name="Rounded Rectangle 52"/>
            <p:cNvSpPr/>
            <p:nvPr/>
          </p:nvSpPr>
          <p:spPr>
            <a:xfrm>
              <a:off x="2209800" y="2603863"/>
              <a:ext cx="1645920" cy="152400"/>
            </a:xfrm>
            <a:prstGeom prst="roundRect">
              <a:avLst>
                <a:gd name="adj" fmla="val 48717"/>
              </a:avLst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5000"/>
                </a:lnSpc>
                <a:spcBef>
                  <a:spcPct val="20000"/>
                </a:spcBef>
              </a:pPr>
              <a:endParaRPr lang="en-US"/>
            </a:p>
          </p:txBody>
        </p:sp>
      </p:grpSp>
      <p:grpSp>
        <p:nvGrpSpPr>
          <p:cNvPr id="8" name="Group 2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517890" y="4173647"/>
            <a:ext cx="2168978" cy="271122"/>
            <a:chOff x="1371600" y="1905000"/>
            <a:chExt cx="1828800" cy="228600"/>
          </a:xfrm>
        </p:grpSpPr>
        <p:sp>
          <p:nvSpPr>
            <p:cNvPr id="55" name="Rounded Rectangle 54"/>
            <p:cNvSpPr/>
            <p:nvPr/>
          </p:nvSpPr>
          <p:spPr>
            <a:xfrm>
              <a:off x="1371600" y="1905000"/>
              <a:ext cx="1828800" cy="228600"/>
            </a:xfrm>
            <a:prstGeom prst="roundRect">
              <a:avLst>
                <a:gd name="adj" fmla="val 487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8288" tIns="18288" rIns="18288" bIns="18288" anchor="ctr" anchorCtr="1"/>
            <a:lstStyle/>
            <a:p>
              <a:pPr algn="ctr">
                <a:lnSpc>
                  <a:spcPct val="85000"/>
                </a:lnSpc>
                <a:spcBef>
                  <a:spcPct val="20000"/>
                </a:spcBef>
              </a:pPr>
              <a:endParaRPr lang="en-US" sz="1600" b="1">
                <a:solidFill>
                  <a:schemeClr val="bg1"/>
                </a:solidFill>
                <a:latin typeface="Arial Narrow" pitchFamily="112" charset="0"/>
              </a:endParaRPr>
            </a:p>
          </p:txBody>
        </p:sp>
        <p:sp>
          <p:nvSpPr>
            <p:cNvPr id="56" name="Rounded Rectangle 55"/>
            <p:cNvSpPr/>
            <p:nvPr/>
          </p:nvSpPr>
          <p:spPr>
            <a:xfrm>
              <a:off x="1421674" y="1931126"/>
              <a:ext cx="1737360" cy="152400"/>
            </a:xfrm>
            <a:prstGeom prst="roundRect">
              <a:avLst>
                <a:gd name="adj" fmla="val 487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5000"/>
                </a:lnSpc>
                <a:spcBef>
                  <a:spcPct val="20000"/>
                </a:spcBef>
              </a:pPr>
              <a:endParaRPr lang="en-US"/>
            </a:p>
          </p:txBody>
        </p:sp>
      </p:grpSp>
      <p:grpSp>
        <p:nvGrpSpPr>
          <p:cNvPr id="9" name="Group 3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325372" y="4581622"/>
            <a:ext cx="2078603" cy="271122"/>
            <a:chOff x="1371600" y="1905000"/>
            <a:chExt cx="1828800" cy="228600"/>
          </a:xfrm>
        </p:grpSpPr>
        <p:sp>
          <p:nvSpPr>
            <p:cNvPr id="58" name="Rounded Rectangle 57"/>
            <p:cNvSpPr/>
            <p:nvPr/>
          </p:nvSpPr>
          <p:spPr>
            <a:xfrm>
              <a:off x="1371600" y="1905000"/>
              <a:ext cx="1828800" cy="228600"/>
            </a:xfrm>
            <a:prstGeom prst="roundRect">
              <a:avLst>
                <a:gd name="adj" fmla="val 487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8288" tIns="18288" rIns="18288" bIns="18288" anchor="ctr" anchorCtr="1"/>
            <a:lstStyle/>
            <a:p>
              <a:pPr algn="ctr">
                <a:lnSpc>
                  <a:spcPct val="85000"/>
                </a:lnSpc>
                <a:spcBef>
                  <a:spcPct val="20000"/>
                </a:spcBef>
              </a:pPr>
              <a:endParaRPr lang="en-US" sz="1600" b="1">
                <a:solidFill>
                  <a:schemeClr val="bg1"/>
                </a:solidFill>
                <a:latin typeface="Arial Narrow" pitchFamily="112" charset="0"/>
              </a:endParaRPr>
            </a:p>
          </p:txBody>
        </p:sp>
        <p:sp>
          <p:nvSpPr>
            <p:cNvPr id="59" name="Rounded Rectangle 58"/>
            <p:cNvSpPr/>
            <p:nvPr/>
          </p:nvSpPr>
          <p:spPr>
            <a:xfrm>
              <a:off x="1421674" y="1931126"/>
              <a:ext cx="1737360" cy="152400"/>
            </a:xfrm>
            <a:prstGeom prst="roundRect">
              <a:avLst>
                <a:gd name="adj" fmla="val 487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5000"/>
                </a:lnSpc>
                <a:spcBef>
                  <a:spcPct val="20000"/>
                </a:spcBef>
              </a:pPr>
              <a:endParaRPr lang="en-US"/>
            </a:p>
          </p:txBody>
        </p:sp>
      </p:grpSp>
      <p:sp>
        <p:nvSpPr>
          <p:cNvPr id="63" name="Flowchart: Decision 3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0396444" y="4898792"/>
            <a:ext cx="271122" cy="451870"/>
          </a:xfrm>
          <a:prstGeom prst="flowChartDecision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grpSp>
        <p:nvGrpSpPr>
          <p:cNvPr id="10" name="Group 3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9861731" y="5397571"/>
            <a:ext cx="1084489" cy="271122"/>
            <a:chOff x="1371600" y="1905000"/>
            <a:chExt cx="1828800" cy="228600"/>
          </a:xfrm>
        </p:grpSpPr>
        <p:sp>
          <p:nvSpPr>
            <p:cNvPr id="61" name="Rounded Rectangle 60"/>
            <p:cNvSpPr/>
            <p:nvPr/>
          </p:nvSpPr>
          <p:spPr>
            <a:xfrm>
              <a:off x="1371600" y="1905000"/>
              <a:ext cx="1828800" cy="228600"/>
            </a:xfrm>
            <a:prstGeom prst="roundRect">
              <a:avLst>
                <a:gd name="adj" fmla="val 487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8288" tIns="18288" rIns="18288" bIns="18288" anchor="ctr" anchorCtr="1"/>
            <a:lstStyle/>
            <a:p>
              <a:pPr algn="ctr">
                <a:lnSpc>
                  <a:spcPct val="85000"/>
                </a:lnSpc>
                <a:spcBef>
                  <a:spcPct val="20000"/>
                </a:spcBef>
              </a:pPr>
              <a:endParaRPr lang="en-US" sz="1600" b="1">
                <a:solidFill>
                  <a:schemeClr val="bg1"/>
                </a:solidFill>
                <a:latin typeface="Arial Narrow" pitchFamily="112" charset="0"/>
              </a:endParaRPr>
            </a:p>
          </p:txBody>
        </p:sp>
        <p:sp>
          <p:nvSpPr>
            <p:cNvPr id="62" name="Rounded Rectangle 61"/>
            <p:cNvSpPr/>
            <p:nvPr/>
          </p:nvSpPr>
          <p:spPr>
            <a:xfrm>
              <a:off x="1421674" y="1931126"/>
              <a:ext cx="1737360" cy="152400"/>
            </a:xfrm>
            <a:prstGeom prst="roundRect">
              <a:avLst>
                <a:gd name="adj" fmla="val 487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5000"/>
                </a:lnSpc>
                <a:spcBef>
                  <a:spcPct val="20000"/>
                </a:spcBef>
              </a:pPr>
              <a:endParaRPr lang="en-US"/>
            </a:p>
          </p:txBody>
        </p:sp>
      </p:grpSp>
      <p:sp>
        <p:nvSpPr>
          <p:cNvPr id="64" name="Flowchart: Decision 3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006469" y="5695805"/>
            <a:ext cx="271122" cy="451870"/>
          </a:xfrm>
          <a:prstGeom prst="flowChartDecision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 hidden="1">
            <a:extLst>
              <a:ext uri="{FF2B5EF4-FFF2-40B4-BE49-F238E27FC236}">
                <a16:creationId xmlns:a16="http://schemas.microsoft.com/office/drawing/2014/main" id="{C4DB3ABD-DBC5-457C-BA8E-704F98CDA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Title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95600" y="1981201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/>
              <a:t>Project </a:t>
            </a:r>
            <a:r>
              <a:rPr lang="en-US" sz="1200" dirty="0"/>
              <a:t>bars (length = duration)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049440" y="1981201"/>
            <a:ext cx="16579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Milestones</a:t>
            </a:r>
          </a:p>
        </p:txBody>
      </p:sp>
      <p:grpSp>
        <p:nvGrpSpPr>
          <p:cNvPr id="2" name="Group 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971800" y="2362200"/>
            <a:ext cx="3657600" cy="204652"/>
            <a:chOff x="2157548" y="2233748"/>
            <a:chExt cx="3709852" cy="204652"/>
          </a:xfrm>
        </p:grpSpPr>
        <p:sp>
          <p:nvSpPr>
            <p:cNvPr id="3" name="Rounded Rectangle 2"/>
            <p:cNvSpPr/>
            <p:nvPr/>
          </p:nvSpPr>
          <p:spPr>
            <a:xfrm>
              <a:off x="2157548" y="2233748"/>
              <a:ext cx="3709852" cy="204652"/>
            </a:xfrm>
            <a:prstGeom prst="roundRect">
              <a:avLst>
                <a:gd name="adj" fmla="val 487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8288" tIns="18288" rIns="18288" bIns="18288" anchor="ctr" anchorCtr="1"/>
            <a:lstStyle/>
            <a:p>
              <a:pPr algn="ctr">
                <a:lnSpc>
                  <a:spcPct val="85000"/>
                </a:lnSpc>
                <a:spcBef>
                  <a:spcPct val="20000"/>
                </a:spcBef>
              </a:pPr>
              <a:endParaRPr lang="en-US" sz="1600" b="1">
                <a:solidFill>
                  <a:schemeClr val="bg1"/>
                </a:solidFill>
                <a:latin typeface="Arial Narrow" pitchFamily="112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>
              <a:off x="2207622" y="2259874"/>
              <a:ext cx="3630168" cy="152400"/>
            </a:xfrm>
            <a:prstGeom prst="roundRect">
              <a:avLst>
                <a:gd name="adj" fmla="val 487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5000"/>
                </a:lnSpc>
                <a:spcBef>
                  <a:spcPct val="20000"/>
                </a:spcBef>
              </a:pPr>
              <a:endParaRPr lang="en-US"/>
            </a:p>
          </p:txBody>
        </p:sp>
      </p:grpSp>
      <p:sp>
        <p:nvSpPr>
          <p:cNvPr id="8" name="Flowchart: Decision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763000" y="2286000"/>
            <a:ext cx="228600" cy="381000"/>
          </a:xfrm>
          <a:prstGeom prst="flowChartDecision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grpSp>
        <p:nvGrpSpPr>
          <p:cNvPr id="5" name="Group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973978" y="2706189"/>
            <a:ext cx="3657600" cy="228600"/>
            <a:chOff x="2159726" y="2577737"/>
            <a:chExt cx="1737360" cy="228600"/>
          </a:xfrm>
        </p:grpSpPr>
        <p:sp>
          <p:nvSpPr>
            <p:cNvPr id="6" name="Rounded Rectangle 5"/>
            <p:cNvSpPr/>
            <p:nvPr/>
          </p:nvSpPr>
          <p:spPr>
            <a:xfrm>
              <a:off x="2159726" y="2577737"/>
              <a:ext cx="1737360" cy="228600"/>
            </a:xfrm>
            <a:prstGeom prst="roundRect">
              <a:avLst>
                <a:gd name="adj" fmla="val 48717"/>
              </a:avLst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8288" tIns="18288" rIns="18288" bIns="18288" anchor="ctr" anchorCtr="1"/>
            <a:lstStyle/>
            <a:p>
              <a:pPr algn="ctr">
                <a:lnSpc>
                  <a:spcPct val="85000"/>
                </a:lnSpc>
                <a:spcBef>
                  <a:spcPct val="20000"/>
                </a:spcBef>
              </a:pPr>
              <a:endParaRPr lang="en-US" sz="1600" b="1" dirty="0">
                <a:latin typeface="Arial Narrow" pitchFamily="112" charset="0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2188439" y="2603863"/>
              <a:ext cx="1693926" cy="152400"/>
            </a:xfrm>
            <a:prstGeom prst="roundRect">
              <a:avLst>
                <a:gd name="adj" fmla="val 48717"/>
              </a:avLst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5000"/>
                </a:lnSpc>
                <a:spcBef>
                  <a:spcPct val="20000"/>
                </a:spcBef>
              </a:pPr>
              <a:endParaRPr lang="en-US"/>
            </a:p>
          </p:txBody>
        </p:sp>
      </p:grpSp>
      <p:sp>
        <p:nvSpPr>
          <p:cNvPr id="18" name="Flowchart: Decision 1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763000" y="2895600"/>
            <a:ext cx="228600" cy="381000"/>
          </a:xfrm>
          <a:prstGeom prst="flowChartDecision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23" name="Rounded Rectangle 2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21169" y="3531326"/>
            <a:ext cx="3579038" cy="152400"/>
          </a:xfrm>
          <a:prstGeom prst="roundRect">
            <a:avLst>
              <a:gd name="adj" fmla="val 48717"/>
            </a:avLst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5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22" name="Rounded Rectangle 2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971800" y="3505200"/>
            <a:ext cx="3657600" cy="204652"/>
          </a:xfrm>
          <a:prstGeom prst="roundRect">
            <a:avLst>
              <a:gd name="adj" fmla="val 48717"/>
            </a:avLst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18288" tIns="18288" rIns="18288" bIns="18288" anchor="ctr" anchorCtr="1"/>
          <a:lstStyle/>
          <a:p>
            <a:pPr algn="ctr">
              <a:lnSpc>
                <a:spcPct val="85000"/>
              </a:lnSpc>
              <a:spcBef>
                <a:spcPct val="20000"/>
              </a:spcBef>
            </a:pPr>
            <a:endParaRPr lang="en-US" sz="1600" b="1">
              <a:latin typeface="Arial Narrow" pitchFamily="112" charset="0"/>
            </a:endParaRPr>
          </a:p>
        </p:txBody>
      </p:sp>
      <p:sp>
        <p:nvSpPr>
          <p:cNvPr id="19" name="Flowchart: Decision 1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763000" y="3505200"/>
            <a:ext cx="228600" cy="381000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25" name="Rounded Rectangle 2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973978" y="3849189"/>
            <a:ext cx="3657600" cy="228600"/>
          </a:xfrm>
          <a:prstGeom prst="roundRect">
            <a:avLst>
              <a:gd name="adj" fmla="val 48717"/>
            </a:avLst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18288" tIns="18288" rIns="18288" bIns="18288" anchor="ctr" anchorCtr="1"/>
          <a:lstStyle/>
          <a:p>
            <a:pPr algn="ctr">
              <a:lnSpc>
                <a:spcPct val="85000"/>
              </a:lnSpc>
              <a:spcBef>
                <a:spcPct val="20000"/>
              </a:spcBef>
            </a:pPr>
            <a:endParaRPr lang="en-US" sz="1600" b="1" dirty="0">
              <a:latin typeface="Arial Narrow" pitchFamily="112" charset="0"/>
            </a:endParaRPr>
          </a:p>
        </p:txBody>
      </p:sp>
      <p:sp>
        <p:nvSpPr>
          <p:cNvPr id="26" name="Rounded Rectangle 2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34426" y="3875315"/>
            <a:ext cx="3566160" cy="152400"/>
          </a:xfrm>
          <a:prstGeom prst="roundRect">
            <a:avLst>
              <a:gd name="adj" fmla="val 48717"/>
            </a:avLst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5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971800" y="4267201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To change the length of the duration bars go to Format/Size (on far right). For  extreme length changes, ungroup the duration bars and scale the highlight independently.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in Event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291512c1ee715ab617f4c07df79fc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8256c27c40ca5c40ce1cf6c44f0205df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8ED7A0B2-0609-46B6-BA8B-3FB166A11F4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266524A-5DB6-4A8F-86BF-76891CCAE18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F049A10-EF1C-4CC0-B89A-BAD441EEC40A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Main Event</Template>
  <TotalTime>12</TotalTime>
  <Words>92</Words>
  <Application>Microsoft Office PowerPoint</Application>
  <PresentationFormat>Widescreen</PresentationFormat>
  <Paragraphs>42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Arial Narrow</vt:lpstr>
      <vt:lpstr>Calibri</vt:lpstr>
      <vt:lpstr>Impact</vt:lpstr>
      <vt:lpstr>Main Event</vt:lpstr>
      <vt:lpstr>PROJECT SCHEDULE TEMPLATE</vt:lpstr>
      <vt:lpstr>Slide Title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Schedule Template</dc:title>
  <dc:subject/>
  <dc:creator>user39</dc:creator>
  <cp:keywords/>
  <dc:description/>
  <cp:lastModifiedBy>user39</cp:lastModifiedBy>
  <cp:revision>3</cp:revision>
  <dcterms:created xsi:type="dcterms:W3CDTF">2021-10-07T06:09:06Z</dcterms:created>
  <dcterms:modified xsi:type="dcterms:W3CDTF">2021-10-07T06:28:45Z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